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tags/tag12.xml" ContentType="application/vnd.openxmlformats-officedocument.presentationml.tags+xml"/>
  <Override PartName="/ppt/notesSlides/notesSlide15.xml" ContentType="application/vnd.openxmlformats-officedocument.presentationml.notesSlide+xml"/>
  <Override PartName="/ppt/tags/tag13.xml" ContentType="application/vnd.openxmlformats-officedocument.presentationml.tags+xml"/>
  <Override PartName="/ppt/notesSlides/notesSlide16.xml" ContentType="application/vnd.openxmlformats-officedocument.presentationml.notesSlide+xml"/>
  <Override PartName="/ppt/tags/tag14.xml" ContentType="application/vnd.openxmlformats-officedocument.presentationml.tags+xml"/>
  <Override PartName="/ppt/notesSlides/notesSlide17.xml" ContentType="application/vnd.openxmlformats-officedocument.presentationml.notesSlide+xml"/>
  <Override PartName="/ppt/tags/tag15.xml" ContentType="application/vnd.openxmlformats-officedocument.presentationml.tags+xml"/>
  <Override PartName="/ppt/notesSlides/notesSlide18.xml" ContentType="application/vnd.openxmlformats-officedocument.presentationml.notesSlide+xml"/>
  <Override PartName="/ppt/tags/tag16.xml" ContentType="application/vnd.openxmlformats-officedocument.presentationml.tags+xml"/>
  <Override PartName="/ppt/notesSlides/notesSlide19.xml" ContentType="application/vnd.openxmlformats-officedocument.presentationml.notesSlide+xml"/>
  <Override PartName="/ppt/tags/tag17.xml" ContentType="application/vnd.openxmlformats-officedocument.presentationml.tags+xml"/>
  <Override PartName="/ppt/notesSlides/notesSlide20.xml" ContentType="application/vnd.openxmlformats-officedocument.presentationml.notesSlide+xml"/>
  <Override PartName="/ppt/tags/tag18.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9.xml" ContentType="application/vnd.openxmlformats-officedocument.presentationml.tags+xml"/>
  <Override PartName="/ppt/notesSlides/notesSlide23.xml" ContentType="application/vnd.openxmlformats-officedocument.presentationml.notesSlide+xml"/>
  <Override PartName="/ppt/tags/tag20.xml" ContentType="application/vnd.openxmlformats-officedocument.presentationml.tags+xml"/>
  <Override PartName="/ppt/notesSlides/notesSlide24.xml" ContentType="application/vnd.openxmlformats-officedocument.presentationml.notesSlide+xml"/>
  <Override PartName="/ppt/tags/tag21.xml" ContentType="application/vnd.openxmlformats-officedocument.presentationml.tags+xml"/>
  <Override PartName="/ppt/notesSlides/notesSlide25.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26.xml" ContentType="application/vnd.openxmlformats-officedocument.presentationml.notesSlide+xml"/>
  <Override PartName="/ppt/tags/tag24.xml" ContentType="application/vnd.openxmlformats-officedocument.presentationml.tags+xml"/>
  <Override PartName="/ppt/notesSlides/notesSlide27.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1"/>
  </p:sldMasterIdLst>
  <p:notesMasterIdLst>
    <p:notesMasterId r:id="rId30"/>
  </p:notesMasterIdLst>
  <p:sldIdLst>
    <p:sldId id="256" r:id="rId2"/>
    <p:sldId id="383" r:id="rId3"/>
    <p:sldId id="404" r:id="rId4"/>
    <p:sldId id="278" r:id="rId5"/>
    <p:sldId id="410" r:id="rId6"/>
    <p:sldId id="386" r:id="rId7"/>
    <p:sldId id="408" r:id="rId8"/>
    <p:sldId id="402" r:id="rId9"/>
    <p:sldId id="384" r:id="rId10"/>
    <p:sldId id="406" r:id="rId11"/>
    <p:sldId id="407" r:id="rId12"/>
    <p:sldId id="388" r:id="rId13"/>
    <p:sldId id="390" r:id="rId14"/>
    <p:sldId id="389" r:id="rId15"/>
    <p:sldId id="392" r:id="rId16"/>
    <p:sldId id="387" r:id="rId17"/>
    <p:sldId id="393" r:id="rId18"/>
    <p:sldId id="397" r:id="rId19"/>
    <p:sldId id="409" r:id="rId20"/>
    <p:sldId id="395" r:id="rId21"/>
    <p:sldId id="394" r:id="rId22"/>
    <p:sldId id="398" r:id="rId23"/>
    <p:sldId id="399" r:id="rId24"/>
    <p:sldId id="401" r:id="rId25"/>
    <p:sldId id="403" r:id="rId26"/>
    <p:sldId id="307" r:id="rId27"/>
    <p:sldId id="308" r:id="rId28"/>
    <p:sldId id="411" r:id="rId29"/>
  </p:sldIdLst>
  <p:sldSz cx="9144000" cy="6858000" type="screen4x3"/>
  <p:notesSz cx="7315200" cy="9601200"/>
  <p:custDataLst>
    <p:tags r:id="rId31"/>
  </p:custDataLst>
  <p:defaultTextStyle>
    <a:defPPr>
      <a:defRPr lang="en-US"/>
    </a:defPPr>
    <a:lvl1pPr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1pPr>
    <a:lvl2pPr marL="457200"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2pPr>
    <a:lvl3pPr marL="914400"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3pPr>
    <a:lvl4pPr marL="1371600"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4pPr>
    <a:lvl5pPr marL="1828800"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5pPr>
    <a:lvl6pPr marL="2286000" algn="l" defTabSz="914400" rtl="0" eaLnBrk="1" latinLnBrk="0" hangingPunct="1">
      <a:defRPr sz="2200" kern="1200">
        <a:solidFill>
          <a:schemeClr val="hlink"/>
        </a:solidFill>
        <a:latin typeface="Arial" panose="020B0604020202020204" pitchFamily="34" charset="0"/>
        <a:ea typeface="+mn-ea"/>
        <a:cs typeface="+mn-cs"/>
      </a:defRPr>
    </a:lvl6pPr>
    <a:lvl7pPr marL="2743200" algn="l" defTabSz="914400" rtl="0" eaLnBrk="1" latinLnBrk="0" hangingPunct="1">
      <a:defRPr sz="2200" kern="1200">
        <a:solidFill>
          <a:schemeClr val="hlink"/>
        </a:solidFill>
        <a:latin typeface="Arial" panose="020B0604020202020204" pitchFamily="34" charset="0"/>
        <a:ea typeface="+mn-ea"/>
        <a:cs typeface="+mn-cs"/>
      </a:defRPr>
    </a:lvl7pPr>
    <a:lvl8pPr marL="3200400" algn="l" defTabSz="914400" rtl="0" eaLnBrk="1" latinLnBrk="0" hangingPunct="1">
      <a:defRPr sz="2200" kern="1200">
        <a:solidFill>
          <a:schemeClr val="hlink"/>
        </a:solidFill>
        <a:latin typeface="Arial" panose="020B0604020202020204" pitchFamily="34" charset="0"/>
        <a:ea typeface="+mn-ea"/>
        <a:cs typeface="+mn-cs"/>
      </a:defRPr>
    </a:lvl8pPr>
    <a:lvl9pPr marL="3657600" algn="l" defTabSz="914400" rtl="0" eaLnBrk="1" latinLnBrk="0" hangingPunct="1">
      <a:defRPr sz="2200" kern="1200">
        <a:solidFill>
          <a:schemeClr val="hlink"/>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528">
          <p15:clr>
            <a:srgbClr val="A4A3A4"/>
          </p15:clr>
        </p15:guide>
        <p15:guide id="2" pos="288">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imcook" initials="" lastIdx="2" clrIdx="0"/>
  <p:cmAuthor id="2" name="Randall H. Ness" initials="" lastIdx="4"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667" autoAdjust="0"/>
    <p:restoredTop sz="88357" autoAdjust="0"/>
  </p:normalViewPr>
  <p:slideViewPr>
    <p:cSldViewPr>
      <p:cViewPr varScale="1">
        <p:scale>
          <a:sx n="83" d="100"/>
          <a:sy n="83" d="100"/>
        </p:scale>
        <p:origin x="2400" y="184"/>
      </p:cViewPr>
      <p:guideLst>
        <p:guide orient="horz" pos="528"/>
        <p:guide pos="288"/>
      </p:guideLst>
    </p:cSldViewPr>
  </p:slideViewPr>
  <p:outlineViewPr>
    <p:cViewPr>
      <p:scale>
        <a:sx n="33" d="100"/>
        <a:sy n="33" d="100"/>
      </p:scale>
      <p:origin x="0" y="0"/>
    </p:cViewPr>
  </p:outlineViewPr>
  <p:notesTextViewPr>
    <p:cViewPr>
      <p:scale>
        <a:sx n="160" d="100"/>
        <a:sy n="160" d="100"/>
      </p:scale>
      <p:origin x="0" y="0"/>
    </p:cViewPr>
  </p:notesTextViewPr>
  <p:sorterViewPr>
    <p:cViewPr>
      <p:scale>
        <a:sx n="66" d="100"/>
        <a:sy n="66" d="100"/>
      </p:scale>
      <p:origin x="0" y="0"/>
    </p:cViewPr>
  </p:sorterViewPr>
  <p:notesViewPr>
    <p:cSldViewPr>
      <p:cViewPr>
        <p:scale>
          <a:sx n="100" d="100"/>
          <a:sy n="100" d="100"/>
        </p:scale>
        <p:origin x="1608" y="-181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3.png>
</file>

<file path=ppt/media/image4.jpeg>
</file>

<file path=ppt/media/image5.png>
</file>

<file path=ppt/media/image6.png>
</file>

<file path=ppt/media/image7.pn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19.mp3>
</file>

<file path=ppt/media/media2.mp3>
</file>

<file path=ppt/media/media20.mp3>
</file>

<file path=ppt/media/media21.mp3>
</file>

<file path=ppt/media/media22.mp3>
</file>

<file path=ppt/media/media23.mp3>
</file>

<file path=ppt/media/media24.mp3>
</file>

<file path=ppt/media/media25.mp3>
</file>

<file path=ppt/media/media26.mp3>
</file>

<file path=ppt/media/media27.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3" name="Rectangle 4">
            <a:extLst>
              <a:ext uri="{FF2B5EF4-FFF2-40B4-BE49-F238E27FC236}">
                <a16:creationId xmlns:a16="http://schemas.microsoft.com/office/drawing/2014/main" id="{72FED524-DA50-3447-B7A2-D844115AA696}"/>
              </a:ext>
            </a:extLst>
          </p:cNvPr>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7" name="Rectangle 5">
            <a:extLst>
              <a:ext uri="{FF2B5EF4-FFF2-40B4-BE49-F238E27FC236}">
                <a16:creationId xmlns:a16="http://schemas.microsoft.com/office/drawing/2014/main" id="{5FC0058A-56BA-4D44-B05D-E44F9684F7E8}"/>
              </a:ext>
            </a:extLst>
          </p:cNvPr>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47" tIns="48324" rIns="96647" bIns="48324"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200" name="Rectangle 8">
            <a:extLst>
              <a:ext uri="{FF2B5EF4-FFF2-40B4-BE49-F238E27FC236}">
                <a16:creationId xmlns:a16="http://schemas.microsoft.com/office/drawing/2014/main" id="{CB990A37-69FB-294E-A23B-4A5FA3BFDE39}"/>
              </a:ext>
            </a:extLst>
          </p:cNvPr>
          <p:cNvSpPr>
            <a:spLocks noGrp="1" noChangeArrowheads="1"/>
          </p:cNvSpPr>
          <p:nvPr>
            <p:ph type="ftr" sz="quarter" idx="4"/>
          </p:nvPr>
        </p:nvSpPr>
        <p:spPr bwMode="auto">
          <a:xfrm>
            <a:off x="0" y="9405938"/>
            <a:ext cx="7315200" cy="242887"/>
          </a:xfrm>
          <a:prstGeom prst="rect">
            <a:avLst/>
          </a:prstGeom>
          <a:noFill/>
          <a:ln w="9525">
            <a:noFill/>
            <a:miter lim="800000"/>
            <a:headEnd/>
            <a:tailEnd/>
          </a:ln>
          <a:effectLst/>
        </p:spPr>
        <p:txBody>
          <a:bodyPr vert="horz" wrap="square" lIns="99251" tIns="49624" rIns="99251" bIns="49624" numCol="1" anchor="b" anchorCtr="0" compatLnSpc="1">
            <a:prstTxWarp prst="textNoShape">
              <a:avLst/>
            </a:prstTxWarp>
          </a:bodyPr>
          <a:lstStyle>
            <a:lvl1pPr algn="ctr" defTabSz="990600">
              <a:lnSpc>
                <a:spcPct val="100000"/>
              </a:lnSpc>
              <a:defRPr sz="800" dirty="0">
                <a:solidFill>
                  <a:schemeClr val="tx1"/>
                </a:solidFill>
                <a:latin typeface="Arial" charset="0"/>
                <a:cs typeface="Arial" charset="0"/>
              </a:defRPr>
            </a:lvl1pPr>
          </a:lstStyle>
          <a:p>
            <a:pPr>
              <a:defRPr/>
            </a:pPr>
            <a:r>
              <a:rPr lang="en-US" dirty="0"/>
              <a:t>© Copyright IBM Corp. 2012, licensed under Apache 2.0 to the GenevaERS project    </a:t>
            </a:r>
          </a:p>
        </p:txBody>
      </p:sp>
      <p:sp>
        <p:nvSpPr>
          <p:cNvPr id="8201" name="Rectangle 9">
            <a:extLst>
              <a:ext uri="{FF2B5EF4-FFF2-40B4-BE49-F238E27FC236}">
                <a16:creationId xmlns:a16="http://schemas.microsoft.com/office/drawing/2014/main" id="{886EADA8-72C2-5D45-8369-434D8F63F973}"/>
              </a:ext>
            </a:extLst>
          </p:cNvPr>
          <p:cNvSpPr>
            <a:spLocks noChangeArrowheads="1"/>
          </p:cNvSpPr>
          <p:nvPr/>
        </p:nvSpPr>
        <p:spPr bwMode="auto">
          <a:xfrm>
            <a:off x="1978025" y="9115425"/>
            <a:ext cx="3295650" cy="282575"/>
          </a:xfrm>
          <a:prstGeom prst="rect">
            <a:avLst/>
          </a:prstGeom>
          <a:noFill/>
          <a:ln w="9525">
            <a:noFill/>
            <a:miter lim="800000"/>
            <a:headEnd/>
            <a:tailEnd/>
          </a:ln>
          <a:effec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1000">
                <a:solidFill>
                  <a:schemeClr val="tx1"/>
                </a:solidFill>
                <a:cs typeface="Arial" panose="020B0604020202020204" pitchFamily="34" charset="0"/>
              </a:rPr>
              <a:t>1-</a:t>
            </a:r>
            <a:fld id="{47AB0C99-64C8-6244-B981-1C691559F303}" type="slidenum">
              <a:rPr lang="en-US" altLang="en-US" sz="1000">
                <a:solidFill>
                  <a:schemeClr val="tx1"/>
                </a:solidFill>
                <a:cs typeface="Arial" panose="020B0604020202020204" pitchFamily="34" charset="0"/>
              </a:rPr>
              <a:pPr algn="ctr" eaLnBrk="1" hangingPunct="1">
                <a:lnSpc>
                  <a:spcPct val="100000"/>
                </a:lnSpc>
              </a:pPr>
              <a:t>‹#›</a:t>
            </a:fld>
            <a:endParaRPr lang="en-US" altLang="en-US" sz="1000">
              <a:solidFill>
                <a:schemeClr val="tx1"/>
              </a:solidFill>
              <a:cs typeface="Arial" panose="020B0604020202020204" pitchFamily="34" charset="0"/>
            </a:endParaRPr>
          </a:p>
        </p:txBody>
      </p:sp>
      <p:sp>
        <p:nvSpPr>
          <p:cNvPr id="9223" name="Rectangle 7">
            <a:extLst>
              <a:ext uri="{FF2B5EF4-FFF2-40B4-BE49-F238E27FC236}">
                <a16:creationId xmlns:a16="http://schemas.microsoft.com/office/drawing/2014/main" id="{65A12BB1-64FC-2045-AF55-0796CB6646DA}"/>
              </a:ext>
            </a:extLst>
          </p:cNvPr>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a:lvl1pPr>
          </a:lstStyle>
          <a:p>
            <a:fld id="{A7209C0F-7681-2748-8F02-968F38A64121}" type="slidenum">
              <a:rPr lang="en-US" altLang="en-US"/>
              <a:pPr/>
              <a:t>‹#›</a:t>
            </a:fld>
            <a:endParaRPr lang="en-US" altLang="en-US"/>
          </a:p>
        </p:txBody>
      </p:sp>
    </p:spTree>
  </p:cSld>
  <p:clrMap bg1="lt1" tx1="dk1" bg2="lt2" tx2="dk2" accent1="accent1" accent2="accent2" accent3="accent3" accent4="accent4" accent5="accent5" accent6="accent6" hlink="hlink" folHlink="folHlink"/>
  <p:hf dt="0"/>
  <p:notesStyle>
    <a:lvl1pPr algn="l" rtl="0" eaLnBrk="0" fontAlgn="base" hangingPunct="0">
      <a:lnSpc>
        <a:spcPct val="110000"/>
      </a:lnSpc>
      <a:spcBef>
        <a:spcPct val="30000"/>
      </a:spcBef>
      <a:spcAft>
        <a:spcPct val="0"/>
      </a:spcAft>
      <a:defRPr sz="1200" kern="1200">
        <a:solidFill>
          <a:schemeClr val="tx1"/>
        </a:solidFill>
        <a:latin typeface="Arial" charset="0"/>
        <a:ea typeface="+mn-ea"/>
        <a:cs typeface="Arial" charset="0"/>
      </a:defRPr>
    </a:lvl1pPr>
    <a:lvl2pPr marL="341313" indent="-228600" algn="l" rtl="0" eaLnBrk="0" fontAlgn="base" hangingPunct="0">
      <a:lnSpc>
        <a:spcPct val="110000"/>
      </a:lnSpc>
      <a:spcBef>
        <a:spcPct val="30000"/>
      </a:spcBef>
      <a:spcAft>
        <a:spcPct val="0"/>
      </a:spcAft>
      <a:buFont typeface="Wingdings" pitchFamily="2" charset="2"/>
      <a:buChar char="§"/>
      <a:defRPr sz="1200" kern="1200">
        <a:solidFill>
          <a:schemeClr val="tx1"/>
        </a:solidFill>
        <a:latin typeface="Arial" charset="0"/>
        <a:ea typeface="+mn-ea"/>
        <a:cs typeface="Arial" charset="0"/>
      </a:defRPr>
    </a:lvl2pPr>
    <a:lvl3pPr marL="569913" indent="-227013" algn="l" rtl="0" eaLnBrk="0" fontAlgn="base" hangingPunct="0">
      <a:lnSpc>
        <a:spcPct val="110000"/>
      </a:lnSpc>
      <a:spcBef>
        <a:spcPct val="30000"/>
      </a:spcBef>
      <a:spcAft>
        <a:spcPct val="0"/>
      </a:spcAft>
      <a:buChar char="•"/>
      <a:defRPr sz="1200" kern="1200">
        <a:solidFill>
          <a:schemeClr val="tx1"/>
        </a:solidFill>
        <a:latin typeface="Arial" charset="0"/>
        <a:ea typeface="+mn-ea"/>
        <a:cs typeface="Arial" charset="0"/>
      </a:defRPr>
    </a:lvl3pPr>
    <a:lvl4pPr marL="798513" indent="-227013" algn="l" rtl="0" eaLnBrk="0" fontAlgn="base" hangingPunct="0">
      <a:lnSpc>
        <a:spcPct val="110000"/>
      </a:lnSpc>
      <a:spcBef>
        <a:spcPct val="30000"/>
      </a:spcBef>
      <a:spcAft>
        <a:spcPct val="0"/>
      </a:spcAft>
      <a:buChar char="o"/>
      <a:defRPr sz="1200" kern="1200">
        <a:solidFill>
          <a:schemeClr val="tx1"/>
        </a:solidFill>
        <a:latin typeface="Arial" charset="0"/>
        <a:ea typeface="+mn-ea"/>
        <a:cs typeface="Arial" charset="0"/>
      </a:defRPr>
    </a:lvl4pPr>
    <a:lvl5pPr marL="1027113" indent="-227013" algn="l" rtl="0" eaLnBrk="0" fontAlgn="base" hangingPunct="0">
      <a:lnSpc>
        <a:spcPct val="110000"/>
      </a:lnSpc>
      <a:spcBef>
        <a:spcPct val="30000"/>
      </a:spcBef>
      <a:spcAft>
        <a:spcPct val="0"/>
      </a:spcAft>
      <a:buFont typeface="Wingdings" pitchFamily="2" charset="2"/>
      <a:buChar char="Ø"/>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8">
            <a:extLst>
              <a:ext uri="{FF2B5EF4-FFF2-40B4-BE49-F238E27FC236}">
                <a16:creationId xmlns:a16="http://schemas.microsoft.com/office/drawing/2014/main" id="{668EDC5C-9ED5-E049-9D71-B69E7A358A0D}"/>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800" dirty="0">
                <a:solidFill>
                  <a:schemeClr val="tx1"/>
                </a:solidFill>
                <a:cs typeface="Arial" panose="020B0604020202020204" pitchFamily="34" charset="0"/>
              </a:rPr>
              <a:t>© Copyright IBM Corp. 2012, licensed under Apache 2.0 to the GenevaERS project    </a:t>
            </a:r>
          </a:p>
        </p:txBody>
      </p:sp>
      <p:sp>
        <p:nvSpPr>
          <p:cNvPr id="31748" name="Rectangle 2">
            <a:extLst>
              <a:ext uri="{FF2B5EF4-FFF2-40B4-BE49-F238E27FC236}">
                <a16:creationId xmlns:a16="http://schemas.microsoft.com/office/drawing/2014/main" id="{2E74A92D-811A-3843-AFCD-B6B775463F33}"/>
              </a:ext>
            </a:extLst>
          </p:cNvPr>
          <p:cNvSpPr>
            <a:spLocks noGrp="1" noRot="1" noChangeAspect="1" noChangeArrowheads="1" noTextEdit="1"/>
          </p:cNvSpPr>
          <p:nvPr>
            <p:ph type="sldImg"/>
          </p:nvPr>
        </p:nvSpPr>
        <p:spPr>
          <a:ln/>
        </p:spPr>
      </p:sp>
      <p:sp>
        <p:nvSpPr>
          <p:cNvPr id="31749" name="Rectangle 3">
            <a:extLst>
              <a:ext uri="{FF2B5EF4-FFF2-40B4-BE49-F238E27FC236}">
                <a16:creationId xmlns:a16="http://schemas.microsoft.com/office/drawing/2014/main" id="{DEABA5A1-2695-D54A-AF17-42CFCCC1E25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AU" altLang="en-US" dirty="0">
                <a:latin typeface="Arial" panose="020B0604020202020204" pitchFamily="34" charset="0"/>
                <a:cs typeface="Arial" panose="020B0604020202020204" pitchFamily="34" charset="0"/>
              </a:rPr>
              <a:t>Welcome to the training course on </a:t>
            </a:r>
            <a:r>
              <a:rPr lang="en-US" altLang="en-US" dirty="0">
                <a:latin typeface="Arial" panose="020B0604020202020204" pitchFamily="34" charset="0"/>
                <a:cs typeface="Arial" panose="020B0604020202020204" pitchFamily="34" charset="0"/>
              </a:rPr>
              <a:t>, or GenevaERS. This is </a:t>
            </a:r>
            <a:r>
              <a:rPr lang="en-AU" altLang="en-US" dirty="0">
                <a:latin typeface="Arial" panose="020B0604020202020204" pitchFamily="34" charset="0"/>
                <a:cs typeface="Arial" panose="020B0604020202020204" pitchFamily="34" charset="0"/>
              </a:rPr>
              <a:t>Page 5: “Introduction to the Format Phase.”</a:t>
            </a:r>
            <a:endParaRPr lang="en-GB" altLang="en-US" dirty="0">
              <a:latin typeface="Arial" panose="020B0604020202020204" pitchFamily="34" charset="0"/>
              <a:cs typeface="Arial" panose="020B0604020202020204" pitchFamily="34" charset="0"/>
            </a:endParaRPr>
          </a:p>
          <a:p>
            <a:pPr eaLnBrk="1" hangingPunct="1">
              <a:spcBef>
                <a:spcPct val="50000"/>
              </a:spcBef>
              <a:buClr>
                <a:schemeClr val="accent2"/>
              </a:buClr>
              <a:buFont typeface="Wingdings" pitchFamily="2" charset="2"/>
              <a:buNone/>
            </a:pPr>
            <a:endParaRPr lang="en-GB"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FE0D1D01-082A-0240-B3C5-6D3D8246ABDE}"/>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EF706666-A25E-4D4E-8823-9AA0367DD00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lnSpc>
                <a:spcPct val="90000"/>
              </a:lnSpc>
              <a:spcBef>
                <a:spcPct val="0"/>
              </a:spcBef>
            </a:pPr>
            <a:r>
              <a:rPr lang="en-US" altLang="en-US">
                <a:latin typeface="Arial" panose="020B0604020202020204" pitchFamily="34" charset="0"/>
                <a:cs typeface="Arial" panose="020B0604020202020204" pitchFamily="34" charset="0"/>
              </a:rPr>
              <a:t>To find the output DD name associated with this physical file, follow these steps:</a:t>
            </a:r>
          </a:p>
          <a:p>
            <a:pPr marL="228600" indent="-228600" eaLnBrk="1" hangingPunct="1">
              <a:lnSpc>
                <a:spcPct val="90000"/>
              </a:lnSpc>
              <a:spcBef>
                <a:spcPct val="0"/>
              </a:spcBef>
              <a:buFontTx/>
              <a:buAutoNum type="arabicPeriod"/>
            </a:pPr>
            <a:r>
              <a:rPr lang="en-US" altLang="en-US">
                <a:latin typeface="Arial" panose="020B0604020202020204" pitchFamily="34" charset="0"/>
                <a:cs typeface="Arial" panose="020B0604020202020204" pitchFamily="34" charset="0"/>
              </a:rPr>
              <a:t>Click </a:t>
            </a:r>
            <a:r>
              <a:rPr lang="en-US" altLang="en-US" b="1">
                <a:latin typeface="Arial" panose="020B0604020202020204" pitchFamily="34" charset="0"/>
                <a:cs typeface="Arial" panose="020B0604020202020204" pitchFamily="34" charset="0"/>
              </a:rPr>
              <a:t>Physical File</a:t>
            </a:r>
            <a:r>
              <a:rPr lang="en-US" altLang="en-US">
                <a:latin typeface="Arial" panose="020B0604020202020204" pitchFamily="34" charset="0"/>
                <a:cs typeface="Arial" panose="020B0604020202020204" pitchFamily="34" charset="0"/>
              </a:rPr>
              <a:t> in the navigation pane. The list of all physical files is displayed.</a:t>
            </a:r>
          </a:p>
          <a:p>
            <a:pPr marL="228600" indent="-228600" eaLnBrk="1" hangingPunct="1">
              <a:lnSpc>
                <a:spcPct val="90000"/>
              </a:lnSpc>
              <a:spcBef>
                <a:spcPct val="0"/>
              </a:spcBef>
              <a:buFontTx/>
              <a:buAutoNum type="arabicPeriod"/>
            </a:pPr>
            <a:r>
              <a:rPr lang="en-US" altLang="en-US">
                <a:latin typeface="Arial" panose="020B0604020202020204" pitchFamily="34" charset="0"/>
                <a:cs typeface="Arial" panose="020B0604020202020204" pitchFamily="34" charset="0"/>
              </a:rPr>
              <a:t>Find file name in the list of physical files (ID 30 in our example) and double-click the name. The Edit Physical File page opens.</a:t>
            </a:r>
          </a:p>
          <a:p>
            <a:pPr marL="228600" indent="-228600" eaLnBrk="1" hangingPunct="1">
              <a:lnSpc>
                <a:spcPct val="90000"/>
              </a:lnSpc>
              <a:spcBef>
                <a:spcPct val="0"/>
              </a:spcBef>
              <a:buFontTx/>
              <a:buAutoNum type="arabicPeriod"/>
            </a:pPr>
            <a:r>
              <a:rPr lang="en-US" altLang="en-US">
                <a:latin typeface="Arial" panose="020B0604020202020204" pitchFamily="34" charset="0"/>
                <a:cs typeface="Arial" panose="020B0604020202020204" pitchFamily="34" charset="0"/>
              </a:rPr>
              <a:t>Look in the Output subsection of the Dataset section of the page. </a:t>
            </a:r>
          </a:p>
          <a:p>
            <a:pPr marL="228600" indent="-228600" eaLnBrk="1" hangingPunct="1">
              <a:lnSpc>
                <a:spcPct val="90000"/>
              </a:lnSpc>
              <a:spcBef>
                <a:spcPct val="0"/>
              </a:spcBef>
            </a:pPr>
            <a:r>
              <a:rPr lang="en-US" altLang="en-US">
                <a:latin typeface="Arial" panose="020B0604020202020204" pitchFamily="34" charset="0"/>
                <a:cs typeface="Arial" panose="020B0604020202020204" pitchFamily="34" charset="0"/>
              </a:rPr>
              <a:t>The output DD name in this case is OUTPUT06, which happens to be the same as the physical file name. This is a good practice in defining physical file names, but it isn’t required.</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8">
            <a:extLst>
              <a:ext uri="{FF2B5EF4-FFF2-40B4-BE49-F238E27FC236}">
                <a16:creationId xmlns:a16="http://schemas.microsoft.com/office/drawing/2014/main" id="{33B45F68-5F30-E642-A15F-E1DD990A729C}"/>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41988" name="Rectangle 2">
            <a:extLst>
              <a:ext uri="{FF2B5EF4-FFF2-40B4-BE49-F238E27FC236}">
                <a16:creationId xmlns:a16="http://schemas.microsoft.com/office/drawing/2014/main" id="{3FAB09CC-9262-E046-B8E2-B8BE3A29E44B}"/>
              </a:ext>
            </a:extLst>
          </p:cNvPr>
          <p:cNvSpPr>
            <a:spLocks noGrp="1" noRot="1" noChangeAspect="1" noChangeArrowheads="1" noTextEdit="1"/>
          </p:cNvSpPr>
          <p:nvPr>
            <p:ph type="sldImg"/>
          </p:nvPr>
        </p:nvSpPr>
        <p:spPr>
          <a:ln/>
        </p:spPr>
      </p:sp>
      <p:sp>
        <p:nvSpPr>
          <p:cNvPr id="41989" name="Rectangle 3">
            <a:extLst>
              <a:ext uri="{FF2B5EF4-FFF2-40B4-BE49-F238E27FC236}">
                <a16:creationId xmlns:a16="http://schemas.microsoft.com/office/drawing/2014/main" id="{B8322D0D-AF2F-9F4B-A338-CCF636E9BED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DD statement for the output file must be placed in the JCL for the Format phase step that is running GVBMR88. Because a physical file was assigned to the view, the DD name associated with that physical file is used. In this example, the output DD name is OUTPUT06. </a:t>
            </a:r>
          </a:p>
          <a:p>
            <a:endParaRPr lang="en-US" altLang="en-US">
              <a:latin typeface="Arial" panose="020B0604020202020204" pitchFamily="34" charset="0"/>
              <a:cs typeface="Arial" panose="020B0604020202020204" pitchFamily="34" charset="0"/>
            </a:endParaRPr>
          </a:p>
          <a:p>
            <a:r>
              <a:rPr lang="en-US" altLang="en-US" b="1">
                <a:latin typeface="Arial" panose="020B0604020202020204" pitchFamily="34" charset="0"/>
                <a:cs typeface="Arial" panose="020B0604020202020204" pitchFamily="34" charset="0"/>
              </a:rPr>
              <a:t>Note:</a:t>
            </a:r>
            <a:r>
              <a:rPr lang="en-US" altLang="en-US">
                <a:latin typeface="Arial" panose="020B0604020202020204" pitchFamily="34" charset="0"/>
                <a:cs typeface="Arial" panose="020B0604020202020204" pitchFamily="34" charset="0"/>
              </a:rPr>
              <a:t> If the physical file is not assigned, a default DD name is generated at runtime. This name is the letter “F” followed by the last seven digits of the view number, using leading zeros if required. For example, when running view 34, the DD name would be F0000034.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8">
            <a:extLst>
              <a:ext uri="{FF2B5EF4-FFF2-40B4-BE49-F238E27FC236}">
                <a16:creationId xmlns:a16="http://schemas.microsoft.com/office/drawing/2014/main" id="{3DA37CE6-6307-5642-87E1-069D6072ABEB}"/>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43012" name="Rectangle 2">
            <a:extLst>
              <a:ext uri="{FF2B5EF4-FFF2-40B4-BE49-F238E27FC236}">
                <a16:creationId xmlns:a16="http://schemas.microsoft.com/office/drawing/2014/main" id="{2B547712-39E2-144D-AEBD-88F6AA838328}"/>
              </a:ext>
            </a:extLst>
          </p:cNvPr>
          <p:cNvSpPr>
            <a:spLocks noGrp="1" noRot="1" noChangeAspect="1" noChangeArrowheads="1" noTextEdit="1"/>
          </p:cNvSpPr>
          <p:nvPr>
            <p:ph type="sldImg"/>
          </p:nvPr>
        </p:nvSpPr>
        <p:spPr>
          <a:ln/>
        </p:spPr>
      </p:sp>
      <p:sp>
        <p:nvSpPr>
          <p:cNvPr id="43013" name="Rectangle 3">
            <a:extLst>
              <a:ext uri="{FF2B5EF4-FFF2-40B4-BE49-F238E27FC236}">
                <a16:creationId xmlns:a16="http://schemas.microsoft.com/office/drawing/2014/main" id="{C71C1307-5EE7-2A40-813C-5058F5103B6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Clr>
                <a:schemeClr val="accent2"/>
              </a:buClr>
            </a:pPr>
            <a:r>
              <a:rPr lang="en-US" altLang="en-US">
                <a:solidFill>
                  <a:srgbClr val="3366FF"/>
                </a:solidFill>
                <a:latin typeface="Arial" panose="020B0604020202020204" pitchFamily="34" charset="0"/>
                <a:cs typeface="Arial" panose="020B0604020202020204" pitchFamily="34" charset="0"/>
              </a:rPr>
              <a:t>Select the option to aggregate or not aggregate work file records. Aggregation, or summarization, means subtotaling for a particular key. An example of aggregation includes subtotaling all orders for a particular customer at a particular store. The Performance Engine aggregated or summarized output includes one record for each customer at each store. Non-aggregated output lists each individual order by each customer at each store. Aggregation is similar to using a SORT=SUM statement in a sort utility. </a:t>
            </a:r>
          </a:p>
          <a:p>
            <a:pPr eaLnBrk="1" hangingPunct="1">
              <a:buClr>
                <a:schemeClr val="accent2"/>
              </a:buClr>
            </a:pPr>
            <a:endParaRPr lang="en-US" altLang="en-US">
              <a:solidFill>
                <a:srgbClr val="3366FF"/>
              </a:solidFill>
              <a:latin typeface="Arial" panose="020B0604020202020204" pitchFamily="34" charset="0"/>
              <a:cs typeface="Arial" panose="020B0604020202020204" pitchFamily="34" charset="0"/>
            </a:endParaRPr>
          </a:p>
          <a:p>
            <a:pPr eaLnBrk="1" hangingPunct="1">
              <a:buClr>
                <a:schemeClr val="accent2"/>
              </a:buClr>
            </a:pPr>
            <a:r>
              <a:rPr lang="en-US" altLang="en-US">
                <a:solidFill>
                  <a:srgbClr val="3366FF"/>
                </a:solidFill>
                <a:latin typeface="Arial" panose="020B0604020202020204" pitchFamily="34" charset="0"/>
                <a:cs typeface="Arial" panose="020B0604020202020204" pitchFamily="34" charset="0"/>
              </a:rPr>
              <a:t>The Format phase is required for all aggregation. Regardless of whether views are aggregated, the Format phase always results in a sorted final output file. </a:t>
            </a:r>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8">
            <a:extLst>
              <a:ext uri="{FF2B5EF4-FFF2-40B4-BE49-F238E27FC236}">
                <a16:creationId xmlns:a16="http://schemas.microsoft.com/office/drawing/2014/main" id="{C045A052-8520-7746-BE83-1B11F5719ED0}"/>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44036" name="Rectangle 2">
            <a:extLst>
              <a:ext uri="{FF2B5EF4-FFF2-40B4-BE49-F238E27FC236}">
                <a16:creationId xmlns:a16="http://schemas.microsoft.com/office/drawing/2014/main" id="{2C0C0CD8-A402-1D48-B0CA-33271CE44516}"/>
              </a:ext>
            </a:extLst>
          </p:cNvPr>
          <p:cNvSpPr>
            <a:spLocks noGrp="1" noRot="1" noChangeAspect="1" noChangeArrowheads="1" noTextEdit="1"/>
          </p:cNvSpPr>
          <p:nvPr>
            <p:ph type="sldImg"/>
          </p:nvPr>
        </p:nvSpPr>
        <p:spPr>
          <a:ln/>
        </p:spPr>
      </p:sp>
      <p:sp>
        <p:nvSpPr>
          <p:cNvPr id="44037" name="Rectangle 3">
            <a:extLst>
              <a:ext uri="{FF2B5EF4-FFF2-40B4-BE49-F238E27FC236}">
                <a16:creationId xmlns:a16="http://schemas.microsoft.com/office/drawing/2014/main" id="{EB053A56-26BB-6648-AA3F-34AA9B93CF8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z="1000">
                <a:solidFill>
                  <a:srgbClr val="3366FF"/>
                </a:solidFill>
                <a:latin typeface="Arial" panose="020B0604020202020204" pitchFamily="34" charset="0"/>
                <a:cs typeface="Arial" panose="020B0604020202020204" pitchFamily="34" charset="0"/>
              </a:rPr>
              <a:t>Record limits are often used during debugging to halt processing after a specified number of records are written. Although they are used in testing, these limits </a:t>
            </a:r>
            <a:r>
              <a:rPr lang="en-US" altLang="en-US">
                <a:latin typeface="Arial" panose="020B0604020202020204" pitchFamily="34" charset="0"/>
                <a:cs typeface="Arial" panose="020B0604020202020204" pitchFamily="34" charset="0"/>
              </a:rPr>
              <a:t>often are not appropriate for production applications. It is best to review the need for Extract phase limits and Format phase limits at the end of development.</a:t>
            </a:r>
          </a:p>
          <a:p>
            <a:endParaRPr lang="en-US" altLang="en-US" sz="1000">
              <a:solidFill>
                <a:srgbClr val="3366FF"/>
              </a:solidFill>
              <a:latin typeface="Arial" panose="020B0604020202020204" pitchFamily="34" charset="0"/>
              <a:cs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Rectangle 8">
            <a:extLst>
              <a:ext uri="{FF2B5EF4-FFF2-40B4-BE49-F238E27FC236}">
                <a16:creationId xmlns:a16="http://schemas.microsoft.com/office/drawing/2014/main" id="{FBF85C1A-3D56-5242-9135-C6723D60756C}"/>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45060" name="Rectangle 2">
            <a:extLst>
              <a:ext uri="{FF2B5EF4-FFF2-40B4-BE49-F238E27FC236}">
                <a16:creationId xmlns:a16="http://schemas.microsoft.com/office/drawing/2014/main" id="{461DEA35-8DF9-0C4E-B743-F4B01E2DBEA0}"/>
              </a:ext>
            </a:extLst>
          </p:cNvPr>
          <p:cNvSpPr>
            <a:spLocks noGrp="1" noRot="1" noChangeAspect="1" noChangeArrowheads="1" noTextEdit="1"/>
          </p:cNvSpPr>
          <p:nvPr>
            <p:ph type="sldImg"/>
          </p:nvPr>
        </p:nvSpPr>
        <p:spPr>
          <a:ln/>
        </p:spPr>
      </p:sp>
      <p:sp>
        <p:nvSpPr>
          <p:cNvPr id="45061" name="Rectangle 3">
            <a:extLst>
              <a:ext uri="{FF2B5EF4-FFF2-40B4-BE49-F238E27FC236}">
                <a16:creationId xmlns:a16="http://schemas.microsoft.com/office/drawing/2014/main" id="{229AC924-46B6-404E-9FB9-98C0AD9224C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z="1000" dirty="0">
                <a:solidFill>
                  <a:srgbClr val="3366FF"/>
                </a:solidFill>
                <a:latin typeface="Arial" panose="020B0604020202020204" pitchFamily="34" charset="0"/>
                <a:cs typeface="Arial" panose="020B0604020202020204" pitchFamily="34" charset="0"/>
              </a:rPr>
              <a:t>The Format phase is also required if delimited file output is desired. Use the options in the upper right portion of the screen to select the types of delimiters needed for both strings and fields.</a:t>
            </a:r>
          </a:p>
          <a:p>
            <a:endParaRPr lang="en-US" altLang="en-US" sz="1000" dirty="0">
              <a:solidFill>
                <a:srgbClr val="3366FF"/>
              </a:solidFill>
              <a:latin typeface="Arial" panose="020B0604020202020204" pitchFamily="34" charset="0"/>
              <a:cs typeface="Arial" panose="020B0604020202020204" pitchFamily="34" charset="0"/>
            </a:endParaRPr>
          </a:p>
          <a:p>
            <a:r>
              <a:rPr lang="en-US" altLang="en-US" sz="1000" dirty="0">
                <a:solidFill>
                  <a:srgbClr val="3366FF"/>
                </a:solidFill>
                <a:latin typeface="Arial" panose="020B0604020202020204" pitchFamily="34" charset="0"/>
                <a:cs typeface="Arial" panose="020B0604020202020204" pitchFamily="34" charset="0"/>
              </a:rPr>
              <a:t>To specify Format phase Record Filtering, click the </a:t>
            </a:r>
            <a:r>
              <a:rPr lang="en-US" altLang="en-US" sz="1000" b="1" dirty="0">
                <a:solidFill>
                  <a:srgbClr val="3366FF"/>
                </a:solidFill>
                <a:latin typeface="Arial" panose="020B0604020202020204" pitchFamily="34" charset="0"/>
                <a:cs typeface="Arial" panose="020B0604020202020204" pitchFamily="34" charset="0"/>
              </a:rPr>
              <a:t>Create</a:t>
            </a:r>
            <a:r>
              <a:rPr lang="en-US" altLang="en-US" sz="1000" dirty="0">
                <a:solidFill>
                  <a:srgbClr val="3366FF"/>
                </a:solidFill>
                <a:latin typeface="Arial" panose="020B0604020202020204" pitchFamily="34" charset="0"/>
                <a:cs typeface="Arial" panose="020B0604020202020204" pitchFamily="34" charset="0"/>
              </a:rPr>
              <a:t> button. This allows you to specify the characteristics of records to be written or discarded after aggregation. Record filtering will be explained in another course Page. </a:t>
            </a:r>
          </a:p>
          <a:p>
            <a:endParaRPr lang="en-US" altLang="en-US" sz="1000" dirty="0">
              <a:solidFill>
                <a:srgbClr val="3366FF"/>
              </a:solidFill>
              <a:latin typeface="Arial" panose="020B0604020202020204" pitchFamily="34" charset="0"/>
              <a:cs typeface="Arial" panose="020B0604020202020204" pitchFamily="34" charset="0"/>
            </a:endParaRPr>
          </a:p>
          <a:p>
            <a:r>
              <a:rPr lang="en-US" altLang="en-US" sz="1000" dirty="0">
                <a:solidFill>
                  <a:srgbClr val="3366FF"/>
                </a:solidFill>
                <a:latin typeface="Arial" panose="020B0604020202020204" pitchFamily="34" charset="0"/>
                <a:cs typeface="Arial" panose="020B0604020202020204" pitchFamily="34" charset="0"/>
              </a:rPr>
              <a:t>Selecting the Zero-Value Record Suppression check box is a simple way of creating a Format phase record filter that will omit all rows on which all aggregated and calculated amounts are zeros.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8">
            <a:extLst>
              <a:ext uri="{FF2B5EF4-FFF2-40B4-BE49-F238E27FC236}">
                <a16:creationId xmlns:a16="http://schemas.microsoft.com/office/drawing/2014/main" id="{A1DDA6BB-EC87-4F4B-A747-AB6B7E450F7D}"/>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46084" name="Rectangle 2">
            <a:extLst>
              <a:ext uri="{FF2B5EF4-FFF2-40B4-BE49-F238E27FC236}">
                <a16:creationId xmlns:a16="http://schemas.microsoft.com/office/drawing/2014/main" id="{4D19A191-650D-F74C-B64E-3BC6A5835713}"/>
              </a:ext>
            </a:extLst>
          </p:cNvPr>
          <p:cNvSpPr>
            <a:spLocks noGrp="1" noRot="1" noChangeAspect="1" noChangeArrowheads="1" noTextEdit="1"/>
          </p:cNvSpPr>
          <p:nvPr>
            <p:ph type="sldImg"/>
          </p:nvPr>
        </p:nvSpPr>
        <p:spPr>
          <a:ln/>
        </p:spPr>
      </p:sp>
      <p:sp>
        <p:nvSpPr>
          <p:cNvPr id="46085" name="Rectangle 3">
            <a:extLst>
              <a:ext uri="{FF2B5EF4-FFF2-40B4-BE49-F238E27FC236}">
                <a16:creationId xmlns:a16="http://schemas.microsoft.com/office/drawing/2014/main" id="{83961E9F-79BE-474B-85CC-2CEC4EE51C6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z="1000">
                <a:solidFill>
                  <a:srgbClr val="3366FF"/>
                </a:solidFill>
                <a:latin typeface="Arial" panose="020B0604020202020204" pitchFamily="34" charset="0"/>
                <a:cs typeface="Arial" panose="020B0604020202020204" pitchFamily="34" charset="0"/>
              </a:rPr>
              <a:t>As noted, the Format phase always sorts the Extract Work file and resulting output files. Column sort keys determine how the files are sorted. Sort keys are shown in the view in yellow. The numbers within the yellow cell indicate which column will be sorted first, second, third, and so on. The arrows within the yellow box indicate whether the column is sorted in ascending or descending order. In this example, stores will be sorted first, customers second, and both will be in ascending order, for example, from 0 to 9.</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8">
            <a:extLst>
              <a:ext uri="{FF2B5EF4-FFF2-40B4-BE49-F238E27FC236}">
                <a16:creationId xmlns:a16="http://schemas.microsoft.com/office/drawing/2014/main" id="{6A7048C9-8A83-104B-9B76-A5DD8A31B226}"/>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47108" name="Rectangle 2">
            <a:extLst>
              <a:ext uri="{FF2B5EF4-FFF2-40B4-BE49-F238E27FC236}">
                <a16:creationId xmlns:a16="http://schemas.microsoft.com/office/drawing/2014/main" id="{D3211BEF-8465-7F44-B2CC-5A3588BE875E}"/>
              </a:ext>
            </a:extLst>
          </p:cNvPr>
          <p:cNvSpPr>
            <a:spLocks noGrp="1" noRot="1" noChangeAspect="1" noChangeArrowheads="1" noTextEdit="1"/>
          </p:cNvSpPr>
          <p:nvPr>
            <p:ph type="sldImg"/>
          </p:nvPr>
        </p:nvSpPr>
        <p:spPr>
          <a:ln/>
        </p:spPr>
      </p:sp>
      <p:sp>
        <p:nvSpPr>
          <p:cNvPr id="47109" name="Rectangle 3">
            <a:extLst>
              <a:ext uri="{FF2B5EF4-FFF2-40B4-BE49-F238E27FC236}">
                <a16:creationId xmlns:a16="http://schemas.microsoft.com/office/drawing/2014/main" id="{90ECD896-8189-734C-8DC3-BF25B643DCC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solidFill>
                  <a:srgbClr val="3366FF"/>
                </a:solidFill>
                <a:latin typeface="Arial" panose="020B0604020202020204" pitchFamily="34" charset="0"/>
                <a:cs typeface="Arial" panose="020B0604020202020204" pitchFamily="34" charset="0"/>
              </a:rPr>
              <a:t>Right-click, anywhere on the column, to open a list. Left-click to select the </a:t>
            </a:r>
            <a:r>
              <a:rPr lang="en-US" altLang="en-US" b="1">
                <a:solidFill>
                  <a:srgbClr val="3366FF"/>
                </a:solidFill>
                <a:latin typeface="Arial" panose="020B0604020202020204" pitchFamily="34" charset="0"/>
                <a:cs typeface="Arial" panose="020B0604020202020204" pitchFamily="34" charset="0"/>
              </a:rPr>
              <a:t>Make sort key</a:t>
            </a:r>
            <a:r>
              <a:rPr lang="en-US" altLang="en-US">
                <a:solidFill>
                  <a:srgbClr val="3366FF"/>
                </a:solidFill>
                <a:latin typeface="Arial" panose="020B0604020202020204" pitchFamily="34" charset="0"/>
                <a:cs typeface="Arial" panose="020B0604020202020204" pitchFamily="34" charset="0"/>
              </a:rPr>
              <a:t> option to assign that column as a sort key. </a:t>
            </a:r>
          </a:p>
          <a:p>
            <a:endParaRPr lang="en-US" altLang="en-US">
              <a:solidFill>
                <a:srgbClr val="3366FF"/>
              </a:solidFill>
              <a:latin typeface="Arial" panose="020B0604020202020204" pitchFamily="34" charset="0"/>
              <a:cs typeface="Arial" panose="020B0604020202020204" pitchFamily="34" charset="0"/>
            </a:endParaRPr>
          </a:p>
          <a:p>
            <a:r>
              <a:rPr lang="en-US" altLang="en-US">
                <a:solidFill>
                  <a:srgbClr val="3366FF"/>
                </a:solidFill>
                <a:latin typeface="Arial" panose="020B0604020202020204" pitchFamily="34" charset="0"/>
                <a:cs typeface="Arial" panose="020B0604020202020204" pitchFamily="34" charset="0"/>
              </a:rPr>
              <a:t>To remove a sort key from a column, follow the same process, but select the </a:t>
            </a:r>
            <a:r>
              <a:rPr lang="en-US" altLang="en-US" b="1">
                <a:solidFill>
                  <a:srgbClr val="3366FF"/>
                </a:solidFill>
                <a:latin typeface="Arial" panose="020B0604020202020204" pitchFamily="34" charset="0"/>
                <a:cs typeface="Arial" panose="020B0604020202020204" pitchFamily="34" charset="0"/>
              </a:rPr>
              <a:t>Make non-sort key</a:t>
            </a:r>
            <a:r>
              <a:rPr lang="en-US" altLang="en-US">
                <a:solidFill>
                  <a:srgbClr val="3366FF"/>
                </a:solidFill>
                <a:latin typeface="Arial" panose="020B0604020202020204" pitchFamily="34" charset="0"/>
                <a:cs typeface="Arial" panose="020B0604020202020204" pitchFamily="34" charset="0"/>
              </a:rPr>
              <a:t> option.</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8">
            <a:extLst>
              <a:ext uri="{FF2B5EF4-FFF2-40B4-BE49-F238E27FC236}">
                <a16:creationId xmlns:a16="http://schemas.microsoft.com/office/drawing/2014/main" id="{8AD5AC3C-3811-8548-B12E-A5B4734F9B79}"/>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48132" name="Rectangle 2">
            <a:extLst>
              <a:ext uri="{FF2B5EF4-FFF2-40B4-BE49-F238E27FC236}">
                <a16:creationId xmlns:a16="http://schemas.microsoft.com/office/drawing/2014/main" id="{200F85E9-A3C6-8C4E-A075-F8B8D8542448}"/>
              </a:ext>
            </a:extLst>
          </p:cNvPr>
          <p:cNvSpPr>
            <a:spLocks noGrp="1" noRot="1" noChangeAspect="1" noChangeArrowheads="1" noTextEdit="1"/>
          </p:cNvSpPr>
          <p:nvPr>
            <p:ph type="sldImg"/>
          </p:nvPr>
        </p:nvSpPr>
        <p:spPr>
          <a:ln/>
        </p:spPr>
      </p:sp>
      <p:sp>
        <p:nvSpPr>
          <p:cNvPr id="48133" name="Rectangle 3">
            <a:extLst>
              <a:ext uri="{FF2B5EF4-FFF2-40B4-BE49-F238E27FC236}">
                <a16:creationId xmlns:a16="http://schemas.microsoft.com/office/drawing/2014/main" id="{0E1ECE7C-FBA2-6441-B05B-19A0054D4B4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After you assign a sort key to a column, you can click in the yellow cell to display the sort key properties.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8">
            <a:extLst>
              <a:ext uri="{FF2B5EF4-FFF2-40B4-BE49-F238E27FC236}">
                <a16:creationId xmlns:a16="http://schemas.microsoft.com/office/drawing/2014/main" id="{71360BA5-BE8A-8F43-923A-0AD4C4193667}"/>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49156" name="Rectangle 2">
            <a:extLst>
              <a:ext uri="{FF2B5EF4-FFF2-40B4-BE49-F238E27FC236}">
                <a16:creationId xmlns:a16="http://schemas.microsoft.com/office/drawing/2014/main" id="{DDD87368-A22A-734D-B63E-C88052B09B0E}"/>
              </a:ext>
            </a:extLst>
          </p:cNvPr>
          <p:cNvSpPr>
            <a:spLocks noGrp="1" noRot="1" noChangeAspect="1" noChangeArrowheads="1" noTextEdit="1"/>
          </p:cNvSpPr>
          <p:nvPr>
            <p:ph type="sldImg"/>
          </p:nvPr>
        </p:nvSpPr>
        <p:spPr>
          <a:ln/>
        </p:spPr>
      </p:sp>
      <p:sp>
        <p:nvSpPr>
          <p:cNvPr id="49157" name="Rectangle 3">
            <a:extLst>
              <a:ext uri="{FF2B5EF4-FFF2-40B4-BE49-F238E27FC236}">
                <a16:creationId xmlns:a16="http://schemas.microsoft.com/office/drawing/2014/main" id="{63F6658C-EC5C-D044-A486-78C42829AA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z="1000">
                <a:solidFill>
                  <a:srgbClr val="3366FF"/>
                </a:solidFill>
                <a:latin typeface="Arial" panose="020B0604020202020204" pitchFamily="34" charset="0"/>
                <a:cs typeface="Arial" panose="020B0604020202020204" pitchFamily="34" charset="0"/>
              </a:rPr>
              <a:t>You change sort attributes using the fields on the </a:t>
            </a:r>
            <a:r>
              <a:rPr lang="en-US" altLang="en-US" sz="1000" b="1">
                <a:solidFill>
                  <a:srgbClr val="3366FF"/>
                </a:solidFill>
                <a:latin typeface="Arial" panose="020B0604020202020204" pitchFamily="34" charset="0"/>
                <a:cs typeface="Arial" panose="020B0604020202020204" pitchFamily="34" charset="0"/>
              </a:rPr>
              <a:t>Sort Key Properties</a:t>
            </a:r>
            <a:r>
              <a:rPr lang="en-US" altLang="en-US" sz="1000">
                <a:solidFill>
                  <a:srgbClr val="3366FF"/>
                </a:solidFill>
                <a:latin typeface="Arial" panose="020B0604020202020204" pitchFamily="34" charset="0"/>
                <a:cs typeface="Arial" panose="020B0604020202020204" pitchFamily="34" charset="0"/>
              </a:rPr>
              <a:t> tab</a:t>
            </a:r>
            <a:r>
              <a:rPr lang="en-US" altLang="en-US">
                <a:solidFill>
                  <a:srgbClr val="3366FF"/>
                </a:solidFill>
                <a:latin typeface="Arial" panose="020B0604020202020204" pitchFamily="34" charset="0"/>
                <a:cs typeface="Arial" panose="020B0604020202020204" pitchFamily="34" charset="0"/>
              </a:rPr>
              <a:t>, including the sort order, or the key number. </a:t>
            </a:r>
          </a:p>
          <a:p>
            <a:endParaRPr lang="en-US" altLang="en-US">
              <a:solidFill>
                <a:srgbClr val="3366FF"/>
              </a:solidFill>
              <a:latin typeface="Arial" panose="020B0604020202020204" pitchFamily="34" charset="0"/>
              <a:cs typeface="Arial" panose="020B0604020202020204" pitchFamily="34" charset="0"/>
            </a:endParaRPr>
          </a:p>
          <a:p>
            <a:r>
              <a:rPr lang="en-US" altLang="en-US">
                <a:solidFill>
                  <a:srgbClr val="3366FF"/>
                </a:solidFill>
                <a:latin typeface="Arial" panose="020B0604020202020204" pitchFamily="34" charset="0"/>
                <a:cs typeface="Arial" panose="020B0604020202020204" pitchFamily="34" charset="0"/>
              </a:rPr>
              <a:t>Changing the sort key number on the store ID from 1 to 2 means that the output file will be sorted first by customer, and then by store. Note that column placement does not affect the sort key order. Although it may be less intuitive, it is possible to sort first on customer and then by store, even though Store is the first column in the output file.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8">
            <a:extLst>
              <a:ext uri="{FF2B5EF4-FFF2-40B4-BE49-F238E27FC236}">
                <a16:creationId xmlns:a16="http://schemas.microsoft.com/office/drawing/2014/main" id="{78A1F82C-57FF-9B49-8247-35602A31E797}"/>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50180" name="Rectangle 2">
            <a:extLst>
              <a:ext uri="{FF2B5EF4-FFF2-40B4-BE49-F238E27FC236}">
                <a16:creationId xmlns:a16="http://schemas.microsoft.com/office/drawing/2014/main" id="{8D5AB9CA-066C-0241-A2D6-C7284E07137C}"/>
              </a:ext>
            </a:extLst>
          </p:cNvPr>
          <p:cNvSpPr>
            <a:spLocks noGrp="1" noRot="1" noChangeAspect="1" noChangeArrowheads="1" noTextEdit="1"/>
          </p:cNvSpPr>
          <p:nvPr>
            <p:ph type="sldImg"/>
          </p:nvPr>
        </p:nvSpPr>
        <p:spPr>
          <a:ln/>
        </p:spPr>
      </p:sp>
      <p:sp>
        <p:nvSpPr>
          <p:cNvPr id="50181" name="Rectangle 3">
            <a:extLst>
              <a:ext uri="{FF2B5EF4-FFF2-40B4-BE49-F238E27FC236}">
                <a16:creationId xmlns:a16="http://schemas.microsoft.com/office/drawing/2014/main" id="{1BB23741-DE3B-4E4A-A657-DAA24555BD4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order in which the file will be sorted can also be displayed by double-clicking in the Sort Keys cell. The expanded rows show which field will be sorted first and which will be sorted second.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8">
            <a:extLst>
              <a:ext uri="{FF2B5EF4-FFF2-40B4-BE49-F238E27FC236}">
                <a16:creationId xmlns:a16="http://schemas.microsoft.com/office/drawing/2014/main" id="{B7EC819E-7090-0C45-B637-D4C8B38A624F}"/>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32772" name="Rectangle 2">
            <a:extLst>
              <a:ext uri="{FF2B5EF4-FFF2-40B4-BE49-F238E27FC236}">
                <a16:creationId xmlns:a16="http://schemas.microsoft.com/office/drawing/2014/main" id="{3933C23B-9C97-9440-8E93-1FAF8225B182}"/>
              </a:ext>
            </a:extLst>
          </p:cNvPr>
          <p:cNvSpPr>
            <a:spLocks noGrp="1" noRot="1" noChangeAspect="1" noChangeArrowheads="1" noTextEdit="1"/>
          </p:cNvSpPr>
          <p:nvPr>
            <p:ph type="sldImg"/>
          </p:nvPr>
        </p:nvSpPr>
        <p:spPr>
          <a:ln/>
        </p:spPr>
      </p:sp>
      <p:sp>
        <p:nvSpPr>
          <p:cNvPr id="32773" name="Rectangle 3">
            <a:extLst>
              <a:ext uri="{FF2B5EF4-FFF2-40B4-BE49-F238E27FC236}">
                <a16:creationId xmlns:a16="http://schemas.microsoft.com/office/drawing/2014/main" id="{E3FD3376-3493-D241-BB45-FFDE8A74629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This Page provides you with an overview of the Format phase. By the end of this training, you should be able to: </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Describe the Format phase</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 Determine when the Format phase should be employed</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 Specify the view and JCL parameters necessary to use it</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 Verify the results of Format phase processing</a:t>
            </a:r>
          </a:p>
          <a:p>
            <a:pPr>
              <a:buFontTx/>
              <a:buChar char="•"/>
            </a:pPr>
            <a:endParaRPr lang="en-US" altLang="en-US" dirty="0">
              <a:latin typeface="Arial" panose="020B0604020202020204" pitchFamily="34" charset="0"/>
              <a:cs typeface="Arial" panose="020B0604020202020204" pitchFamily="34" charset="0"/>
            </a:endParaRP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8">
            <a:extLst>
              <a:ext uri="{FF2B5EF4-FFF2-40B4-BE49-F238E27FC236}">
                <a16:creationId xmlns:a16="http://schemas.microsoft.com/office/drawing/2014/main" id="{8C19F4AF-4C3A-8D4E-80F5-1B0E8962A284}"/>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51204" name="Rectangle 2">
            <a:extLst>
              <a:ext uri="{FF2B5EF4-FFF2-40B4-BE49-F238E27FC236}">
                <a16:creationId xmlns:a16="http://schemas.microsoft.com/office/drawing/2014/main" id="{A1219B1B-98DB-E34F-A217-9FBBC20B85D0}"/>
              </a:ext>
            </a:extLst>
          </p:cNvPr>
          <p:cNvSpPr>
            <a:spLocks noGrp="1" noRot="1" noChangeAspect="1" noChangeArrowheads="1" noTextEdit="1"/>
          </p:cNvSpPr>
          <p:nvPr>
            <p:ph type="sldImg"/>
          </p:nvPr>
        </p:nvSpPr>
        <p:spPr>
          <a:ln/>
        </p:spPr>
      </p:sp>
      <p:sp>
        <p:nvSpPr>
          <p:cNvPr id="51205" name="Rectangle 3">
            <a:extLst>
              <a:ext uri="{FF2B5EF4-FFF2-40B4-BE49-F238E27FC236}">
                <a16:creationId xmlns:a16="http://schemas.microsoft.com/office/drawing/2014/main" id="{EB82150D-2742-0D4A-B8EA-4FCB960E72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solidFill>
                  <a:srgbClr val="3366FF"/>
                </a:solidFill>
                <a:latin typeface="Arial" panose="020B0604020202020204" pitchFamily="34" charset="0"/>
                <a:cs typeface="Arial" panose="020B0604020202020204" pitchFamily="34" charset="0"/>
              </a:rPr>
              <a:t>Aggregation views typically have one or more alphanumeric sort columns, followed by one or more columns of amounts or counts, which are typically subtotaled. To specify the type of subtotaling, double-click in the Record Aggregation Function cell and select the function from the drop-down list.  </a:t>
            </a:r>
          </a:p>
          <a:p>
            <a:endParaRPr lang="en-US" altLang="en-US">
              <a:solidFill>
                <a:srgbClr val="3366FF"/>
              </a:solidFill>
              <a:latin typeface="Arial" panose="020B0604020202020204" pitchFamily="34" charset="0"/>
              <a:cs typeface="Arial" panose="020B0604020202020204" pitchFamily="34" charset="0"/>
            </a:endParaRPr>
          </a:p>
          <a:p>
            <a:r>
              <a:rPr lang="en-US" altLang="en-US">
                <a:solidFill>
                  <a:srgbClr val="3366FF"/>
                </a:solidFill>
                <a:latin typeface="Arial" panose="020B0604020202020204" pitchFamily="34" charset="0"/>
                <a:cs typeface="Arial" panose="020B0604020202020204" pitchFamily="34" charset="0"/>
              </a:rPr>
              <a:t>Note that columns that are not sorted or subtotaled are permissible in Format phase views. However, when multiple records are collapsed into a single output record by the sort keys, only one of the underlying detail values is retained in the final output. </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8">
            <a:extLst>
              <a:ext uri="{FF2B5EF4-FFF2-40B4-BE49-F238E27FC236}">
                <a16:creationId xmlns:a16="http://schemas.microsoft.com/office/drawing/2014/main" id="{A32A311D-23FF-6442-9BA4-3EFD3D1B43DE}"/>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52228" name="Rectangle 2">
            <a:extLst>
              <a:ext uri="{FF2B5EF4-FFF2-40B4-BE49-F238E27FC236}">
                <a16:creationId xmlns:a16="http://schemas.microsoft.com/office/drawing/2014/main" id="{EB6BB60B-5FE2-A34F-94B2-E5BBF90A2069}"/>
              </a:ext>
            </a:extLst>
          </p:cNvPr>
          <p:cNvSpPr>
            <a:spLocks noGrp="1" noRot="1" noChangeAspect="1" noChangeArrowheads="1" noTextEdit="1"/>
          </p:cNvSpPr>
          <p:nvPr>
            <p:ph type="sldImg"/>
          </p:nvPr>
        </p:nvSpPr>
        <p:spPr>
          <a:ln/>
        </p:spPr>
      </p:sp>
      <p:sp>
        <p:nvSpPr>
          <p:cNvPr id="52229" name="Rectangle 3">
            <a:extLst>
              <a:ext uri="{FF2B5EF4-FFF2-40B4-BE49-F238E27FC236}">
                <a16:creationId xmlns:a16="http://schemas.microsoft.com/office/drawing/2014/main" id="{4AF6A164-0FFC-5448-B980-EFA2807230B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solidFill>
                  <a:srgbClr val="3366FF"/>
                </a:solidFill>
                <a:latin typeface="Arial" panose="020B0604020202020204" pitchFamily="34" charset="0"/>
                <a:cs typeface="Arial" panose="020B0604020202020204" pitchFamily="34" charset="0"/>
              </a:rPr>
              <a:t>You can change how numbers are displayed. For example, you might want a masked value, with commas marking thousands and a period for decimals points, on a printed report. To select a mask, double-click in the Data Type cell, and then select </a:t>
            </a:r>
            <a:r>
              <a:rPr lang="en-US" altLang="en-US" b="1">
                <a:solidFill>
                  <a:srgbClr val="3366FF"/>
                </a:solidFill>
                <a:latin typeface="Arial" panose="020B0604020202020204" pitchFamily="34" charset="0"/>
                <a:cs typeface="Arial" panose="020B0604020202020204" pitchFamily="34" charset="0"/>
              </a:rPr>
              <a:t>Masked Numeric</a:t>
            </a:r>
            <a:r>
              <a:rPr lang="en-US" altLang="en-US">
                <a:solidFill>
                  <a:srgbClr val="3366FF"/>
                </a:solidFill>
                <a:latin typeface="Arial" panose="020B0604020202020204" pitchFamily="34" charset="0"/>
                <a:cs typeface="Arial" panose="020B0604020202020204" pitchFamily="34" charset="0"/>
              </a:rPr>
              <a:t> from the drop-down list. </a:t>
            </a:r>
          </a:p>
          <a:p>
            <a:endParaRPr lang="en-US" altLang="en-US">
              <a:solidFill>
                <a:srgbClr val="3366FF"/>
              </a:solidFill>
              <a:latin typeface="Arial" panose="020B0604020202020204" pitchFamily="34" charset="0"/>
              <a:cs typeface="Arial" panose="020B0604020202020204" pitchFamily="34" charset="0"/>
            </a:endParaRPr>
          </a:p>
          <a:p>
            <a:r>
              <a:rPr lang="en-US" altLang="en-US">
                <a:solidFill>
                  <a:srgbClr val="3366FF"/>
                </a:solidFill>
                <a:latin typeface="Arial" panose="020B0604020202020204" pitchFamily="34" charset="0"/>
                <a:cs typeface="Arial" panose="020B0604020202020204" pitchFamily="34" charset="0"/>
              </a:rPr>
              <a:t>Make sure that the column is wide enough to accommodate the size of the ultimate subtotal value. For example, the addition of two records with 3-digit numbers will require a 4-digit column. The overflow and error fill values on the </a:t>
            </a:r>
            <a:r>
              <a:rPr lang="en-US" altLang="en-US" b="1">
                <a:solidFill>
                  <a:srgbClr val="3366FF"/>
                </a:solidFill>
                <a:latin typeface="Arial" panose="020B0604020202020204" pitchFamily="34" charset="0"/>
                <a:cs typeface="Arial" panose="020B0604020202020204" pitchFamily="34" charset="0"/>
              </a:rPr>
              <a:t>View Properties Format Phase</a:t>
            </a:r>
            <a:r>
              <a:rPr lang="en-US" altLang="en-US">
                <a:solidFill>
                  <a:srgbClr val="3366FF"/>
                </a:solidFill>
                <a:latin typeface="Arial" panose="020B0604020202020204" pitchFamily="34" charset="0"/>
                <a:cs typeface="Arial" panose="020B0604020202020204" pitchFamily="34" charset="0"/>
              </a:rPr>
              <a:t> tab will be used if the column or mask size is too small.</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D3C8A640-1C9F-484A-828A-4C1680408DFD}"/>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1205E18F-4EB5-9C47-B9E6-600FF2FA7F5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Format phase engine GVBMR88 requires a pair of files that are produced in the Extract phase; the EXT and the SXT files. The EXT file contains the actual extracted data, in the special GenevaERS internal format. The SXT file contains sort statements on how to sort the outputs. GVBMR88 uses a sort utility before performing the aggregation and format functions.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8">
            <a:extLst>
              <a:ext uri="{FF2B5EF4-FFF2-40B4-BE49-F238E27FC236}">
                <a16:creationId xmlns:a16="http://schemas.microsoft.com/office/drawing/2014/main" id="{D4932CF8-0D20-2541-A3D6-E922AB412B82}"/>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54276" name="Rectangle 2">
            <a:extLst>
              <a:ext uri="{FF2B5EF4-FFF2-40B4-BE49-F238E27FC236}">
                <a16:creationId xmlns:a16="http://schemas.microsoft.com/office/drawing/2014/main" id="{701F756D-6DB8-4E44-9B57-343DA1716117}"/>
              </a:ext>
            </a:extLst>
          </p:cNvPr>
          <p:cNvSpPr>
            <a:spLocks noGrp="1" noRot="1" noChangeAspect="1" noChangeArrowheads="1" noTextEdit="1"/>
          </p:cNvSpPr>
          <p:nvPr>
            <p:ph type="sldImg"/>
          </p:nvPr>
        </p:nvSpPr>
        <p:spPr>
          <a:ln/>
        </p:spPr>
      </p:sp>
      <p:sp>
        <p:nvSpPr>
          <p:cNvPr id="54277" name="Rectangle 3">
            <a:extLst>
              <a:ext uri="{FF2B5EF4-FFF2-40B4-BE49-F238E27FC236}">
                <a16:creationId xmlns:a16="http://schemas.microsoft.com/office/drawing/2014/main" id="{2FC6AA6B-0E1E-8E4C-9568-31134344A8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a:r>
              <a:rPr lang="en-US" altLang="en-US" dirty="0">
                <a:latin typeface="Arial" panose="020B0604020202020204" pitchFamily="34" charset="0"/>
                <a:cs typeface="Arial" panose="020B0604020202020204" pitchFamily="34" charset="0"/>
              </a:rPr>
              <a:t>You assign an Extract Work file number on the </a:t>
            </a:r>
            <a:r>
              <a:rPr lang="en-US" altLang="en-US" b="1" dirty="0">
                <a:latin typeface="Arial" panose="020B0604020202020204" pitchFamily="34" charset="0"/>
                <a:cs typeface="Arial" panose="020B0604020202020204" pitchFamily="34" charset="0"/>
              </a:rPr>
              <a:t>View Properties</a:t>
            </a:r>
            <a:r>
              <a:rPr lang="en-US" altLang="en-US" dirty="0">
                <a:latin typeface="Arial" panose="020B0604020202020204" pitchFamily="34" charset="0"/>
                <a:cs typeface="Arial" panose="020B0604020202020204" pitchFamily="34" charset="0"/>
              </a:rPr>
              <a:t> tab. Multiple views can share an Extract Work file. </a:t>
            </a:r>
          </a:p>
          <a:p>
            <a:pPr marL="228600" indent="-228600"/>
            <a:r>
              <a:rPr lang="en-US" altLang="en-US" dirty="0">
                <a:latin typeface="Arial" panose="020B0604020202020204" pitchFamily="34" charset="0"/>
                <a:cs typeface="Arial" panose="020B0604020202020204" pitchFamily="34" charset="0"/>
              </a:rPr>
              <a:t>Extract Work files for the Format phase views:</a:t>
            </a:r>
          </a:p>
          <a:p>
            <a:pPr marL="228600" indent="-228600">
              <a:buFontTx/>
              <a:buAutoNum type="arabicPeriod"/>
            </a:pPr>
            <a:r>
              <a:rPr lang="en-US" altLang="en-US" dirty="0">
                <a:latin typeface="Arial" panose="020B0604020202020204" pitchFamily="34" charset="0"/>
                <a:cs typeface="Arial" panose="020B0604020202020204" pitchFamily="34" charset="0"/>
              </a:rPr>
              <a:t>Are written in the internal GenevaERS Format phase format. </a:t>
            </a:r>
          </a:p>
          <a:p>
            <a:pPr marL="228600" indent="-228600">
              <a:buFontTx/>
              <a:buAutoNum type="arabicPeriod"/>
            </a:pPr>
            <a:r>
              <a:rPr lang="en-US" altLang="en-US" dirty="0">
                <a:latin typeface="Arial" panose="020B0604020202020204" pitchFamily="34" charset="0"/>
                <a:cs typeface="Arial" panose="020B0604020202020204" pitchFamily="34" charset="0"/>
              </a:rPr>
              <a:t>Receive a header record for each view written to that Extract Work file containing a count of the records extract for that specific view, and </a:t>
            </a:r>
          </a:p>
          <a:p>
            <a:pPr marL="228600" indent="-228600">
              <a:buFontTx/>
              <a:buAutoNum type="arabicPeriod"/>
            </a:pPr>
            <a:r>
              <a:rPr lang="en-US" altLang="en-US" dirty="0">
                <a:latin typeface="Arial" panose="020B0604020202020204" pitchFamily="34" charset="0"/>
                <a:cs typeface="Arial" panose="020B0604020202020204" pitchFamily="34" charset="0"/>
              </a:rPr>
              <a:t>Receive a control record containing a count of the total records written to that Extract Work file.</a:t>
            </a:r>
          </a:p>
          <a:p>
            <a:pPr marL="228600" indent="-228600">
              <a:buFontTx/>
              <a:buAutoNum type="arabicPeriod"/>
            </a:pPr>
            <a:endParaRPr lang="en-US" altLang="en-US" dirty="0">
              <a:latin typeface="Arial" panose="020B0604020202020204" pitchFamily="34" charset="0"/>
              <a:cs typeface="Arial" panose="020B0604020202020204" pitchFamily="34" charset="0"/>
            </a:endParaRPr>
          </a:p>
          <a:p>
            <a:pPr marL="228600" indent="-228600"/>
            <a:r>
              <a:rPr lang="en-US" altLang="en-US" dirty="0">
                <a:latin typeface="Arial" panose="020B0604020202020204" pitchFamily="34" charset="0"/>
                <a:cs typeface="Arial" panose="020B0604020202020204" pitchFamily="34" charset="0"/>
              </a:rPr>
              <a:t>These additional records are visible on the Extract Phase Control report. Note that only 12 records were read by MR95 from the order file, but 13 records were written for view 34 to the file EXTR001: 12 input plus 1 header record. The total records written to EXTR001 are 14: the 12 input, 1 header, and 1 control record.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8">
            <a:extLst>
              <a:ext uri="{FF2B5EF4-FFF2-40B4-BE49-F238E27FC236}">
                <a16:creationId xmlns:a16="http://schemas.microsoft.com/office/drawing/2014/main" id="{118B2D46-44B5-8146-9638-CE7309203902}"/>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55300" name="Rectangle 2">
            <a:extLst>
              <a:ext uri="{FF2B5EF4-FFF2-40B4-BE49-F238E27FC236}">
                <a16:creationId xmlns:a16="http://schemas.microsoft.com/office/drawing/2014/main" id="{B131D037-7C51-0942-98AB-B04DE7643E77}"/>
              </a:ext>
            </a:extLst>
          </p:cNvPr>
          <p:cNvSpPr>
            <a:spLocks noGrp="1" noRot="1" noChangeAspect="1" noChangeArrowheads="1" noTextEdit="1"/>
          </p:cNvSpPr>
          <p:nvPr>
            <p:ph type="sldImg"/>
          </p:nvPr>
        </p:nvSpPr>
        <p:spPr>
          <a:ln/>
        </p:spPr>
      </p:sp>
      <p:sp>
        <p:nvSpPr>
          <p:cNvPr id="55301" name="Rectangle 3">
            <a:extLst>
              <a:ext uri="{FF2B5EF4-FFF2-40B4-BE49-F238E27FC236}">
                <a16:creationId xmlns:a16="http://schemas.microsoft.com/office/drawing/2014/main" id="{3FDA1A9D-E2E0-4D4C-968C-A916F7870C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MR88 control report shows the total records that were read from the Extract Work file (14), and the resulting aggregated or summarized records written out to all the data files (04). It also shows a breakdown of the records written for each view to their individual data files, which is also 4.</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Rectangle 8">
            <a:extLst>
              <a:ext uri="{FF2B5EF4-FFF2-40B4-BE49-F238E27FC236}">
                <a16:creationId xmlns:a16="http://schemas.microsoft.com/office/drawing/2014/main" id="{CC3036CE-4814-7542-ACA8-5362502F01C6}"/>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56324" name="Rectangle 2">
            <a:extLst>
              <a:ext uri="{FF2B5EF4-FFF2-40B4-BE49-F238E27FC236}">
                <a16:creationId xmlns:a16="http://schemas.microsoft.com/office/drawing/2014/main" id="{812C848F-89B7-0340-A8D7-36611CFE5CE9}"/>
              </a:ext>
            </a:extLst>
          </p:cNvPr>
          <p:cNvSpPr>
            <a:spLocks noGrp="1" noRot="1" noChangeAspect="1" noChangeArrowheads="1" noTextEdit="1"/>
          </p:cNvSpPr>
          <p:nvPr>
            <p:ph type="sldImg"/>
          </p:nvPr>
        </p:nvSpPr>
        <p:spPr>
          <a:ln/>
        </p:spPr>
      </p:sp>
      <p:sp>
        <p:nvSpPr>
          <p:cNvPr id="56325" name="Rectangle 3">
            <a:extLst>
              <a:ext uri="{FF2B5EF4-FFF2-40B4-BE49-F238E27FC236}">
                <a16:creationId xmlns:a16="http://schemas.microsoft.com/office/drawing/2014/main" id="{B8644973-8F64-CD47-981B-057285E2972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Aft>
                <a:spcPct val="50000"/>
              </a:spcAft>
            </a:pPr>
            <a:r>
              <a:rPr lang="en-US" altLang="en-US" dirty="0">
                <a:latin typeface="Arial" panose="020B0604020202020204" pitchFamily="34" charset="0"/>
                <a:cs typeface="Arial" panose="020B0604020202020204" pitchFamily="34" charset="0"/>
              </a:rPr>
              <a:t>This module provided an overview of the Format phase. Now that you have completed this module, you should be able to:</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 Describe the Format phase</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 Determine when the Format phase should be employed</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 Specify the view and JCL parameters necessary to use the Format phase</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 Interpret the results of Format phase processing</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8">
            <a:extLst>
              <a:ext uri="{FF2B5EF4-FFF2-40B4-BE49-F238E27FC236}">
                <a16:creationId xmlns:a16="http://schemas.microsoft.com/office/drawing/2014/main" id="{79A42E5F-F8E9-6B4B-99EF-BE8D70BA894F}"/>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57348" name="Rectangle 2">
            <a:extLst>
              <a:ext uri="{FF2B5EF4-FFF2-40B4-BE49-F238E27FC236}">
                <a16:creationId xmlns:a16="http://schemas.microsoft.com/office/drawing/2014/main" id="{9F5A50BF-6F16-7F42-AA08-DB494F64B5FC}"/>
              </a:ext>
            </a:extLst>
          </p:cNvPr>
          <p:cNvSpPr>
            <a:spLocks noGrp="1" noRot="1" noChangeAspect="1" noChangeArrowheads="1" noTextEdit="1"/>
          </p:cNvSpPr>
          <p:nvPr>
            <p:ph type="sldImg"/>
          </p:nvPr>
        </p:nvSpPr>
        <p:spPr>
          <a:ln/>
        </p:spPr>
      </p:sp>
      <p:sp>
        <p:nvSpPr>
          <p:cNvPr id="57349" name="Rectangle 3">
            <a:extLst>
              <a:ext uri="{FF2B5EF4-FFF2-40B4-BE49-F238E27FC236}">
                <a16:creationId xmlns:a16="http://schemas.microsoft.com/office/drawing/2014/main" id="{44310F0B-80B0-4F4B-A78D-59E0BF58C3E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ja-JP" dirty="0">
                <a:latin typeface="Arial" panose="020B0604020202020204" pitchFamily="34" charset="0"/>
                <a:cs typeface="Arial" panose="020B0604020202020204" pitchFamily="34" charset="0"/>
              </a:rPr>
              <a:t>Additional information about GenevaERS is available at the web addresses shown here. </a:t>
            </a:r>
            <a:endParaRPr lang="en-US" altLang="en-US" dirty="0">
              <a:latin typeface="Arial" panose="020B0604020202020204" pitchFamily="34" charset="0"/>
              <a:cs typeface="Arial" panose="020B0604020202020204" pitchFamily="34" charset="0"/>
            </a:endParaRPr>
          </a:p>
          <a:p>
            <a:pPr eaLnBrk="1" hangingPunct="1"/>
            <a:endParaRPr lang="en-GB"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FB5128A9-9767-A141-BFA1-F1E4F0027C79}"/>
              </a:ext>
            </a:extLst>
          </p:cNvPr>
          <p:cNvSpPr>
            <a:spLocks noGrp="1" noRot="1" noChangeAspect="1" noChangeArrowheads="1" noTextEdit="1"/>
          </p:cNvSpPr>
          <p:nvPr>
            <p:ph type="sldImg"/>
          </p:nvPr>
        </p:nvSpPr>
        <p:spPr>
          <a:ln/>
        </p:spPr>
      </p:sp>
      <p:sp>
        <p:nvSpPr>
          <p:cNvPr id="58371" name="Rectangle 3">
            <a:extLst>
              <a:ext uri="{FF2B5EF4-FFF2-40B4-BE49-F238E27FC236}">
                <a16:creationId xmlns:a16="http://schemas.microsoft.com/office/drawing/2014/main" id="{661397FF-633B-AF4E-94DE-F67F1F98D7D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This page does not have audio.</a:t>
            </a:r>
            <a:endParaRPr lang="en-AU" altLang="en-US">
              <a:latin typeface="Arial" panose="020B0604020202020204" pitchFamily="34" charset="0"/>
              <a:cs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50B4A9F6-6308-D041-B2C5-A3A1C3D96989}"/>
              </a:ext>
            </a:extLst>
          </p:cNvPr>
          <p:cNvSpPr>
            <a:spLocks noGrp="1" noRot="1" noChangeAspect="1" noChangeArrowheads="1" noTextEdit="1"/>
          </p:cNvSpPr>
          <p:nvPr>
            <p:ph type="sldImg"/>
          </p:nvPr>
        </p:nvSpPr>
        <p:spPr>
          <a:ln/>
        </p:spPr>
      </p:sp>
      <p:sp>
        <p:nvSpPr>
          <p:cNvPr id="71683" name="Rectangle 3">
            <a:extLst>
              <a:ext uri="{FF2B5EF4-FFF2-40B4-BE49-F238E27FC236}">
                <a16:creationId xmlns:a16="http://schemas.microsoft.com/office/drawing/2014/main" id="{2739B0C2-86AF-4E4B-B32B-EC6954DE745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This concludes the Module 5. Thank you for your participation.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a:extLst>
              <a:ext uri="{FF2B5EF4-FFF2-40B4-BE49-F238E27FC236}">
                <a16:creationId xmlns:a16="http://schemas.microsoft.com/office/drawing/2014/main" id="{E3A84D67-36DD-1748-BE06-CC80BFED44DE}"/>
              </a:ext>
            </a:extLst>
          </p:cNvPr>
          <p:cNvSpPr txBox="1">
            <a:spLocks noGrp="1" noChangeArrowheads="1"/>
          </p:cNvSpPr>
          <p:nvPr/>
        </p:nvSpPr>
        <p:spPr bwMode="auto">
          <a:xfrm>
            <a:off x="4143375" y="9120188"/>
            <a:ext cx="3170238"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nchor="b"/>
          <a:lstStyle>
            <a:lvl1pPr defTabSz="966788" eaLnBrk="0" hangingPunct="0">
              <a:defRPr sz="2200">
                <a:solidFill>
                  <a:schemeClr val="hlink"/>
                </a:solidFill>
                <a:latin typeface="Arial" panose="020B0604020202020204" pitchFamily="34" charset="0"/>
              </a:defRPr>
            </a:lvl1pPr>
            <a:lvl2pPr marL="742950" indent="-285750" defTabSz="966788" eaLnBrk="0" hangingPunct="0">
              <a:defRPr sz="2200">
                <a:solidFill>
                  <a:schemeClr val="hlink"/>
                </a:solidFill>
                <a:latin typeface="Arial" panose="020B0604020202020204" pitchFamily="34" charset="0"/>
              </a:defRPr>
            </a:lvl2pPr>
            <a:lvl3pPr marL="1143000" indent="-228600" defTabSz="966788" eaLnBrk="0" hangingPunct="0">
              <a:defRPr sz="2200">
                <a:solidFill>
                  <a:schemeClr val="hlink"/>
                </a:solidFill>
                <a:latin typeface="Arial" panose="020B0604020202020204" pitchFamily="34" charset="0"/>
              </a:defRPr>
            </a:lvl3pPr>
            <a:lvl4pPr marL="1600200" indent="-228600" defTabSz="966788" eaLnBrk="0" hangingPunct="0">
              <a:defRPr sz="2200">
                <a:solidFill>
                  <a:schemeClr val="hlink"/>
                </a:solidFill>
                <a:latin typeface="Arial" panose="020B0604020202020204" pitchFamily="34" charset="0"/>
              </a:defRPr>
            </a:lvl4pPr>
            <a:lvl5pPr marL="2057400" indent="-228600" defTabSz="966788" eaLnBrk="0" hangingPunct="0">
              <a:defRPr sz="2200">
                <a:solidFill>
                  <a:schemeClr val="hlink"/>
                </a:solidFill>
                <a:latin typeface="Arial" panose="020B0604020202020204" pitchFamily="34" charset="0"/>
              </a:defRPr>
            </a:lvl5pPr>
            <a:lvl6pPr marL="2514600" indent="-228600" defTabSz="966788"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66788"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66788"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66788"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r" eaLnBrk="1" hangingPunct="1">
              <a:lnSpc>
                <a:spcPct val="100000"/>
              </a:lnSpc>
            </a:pPr>
            <a:fld id="{F4B5DBC0-5927-3943-9F8B-F462845E2BAB}" type="slidenum">
              <a:rPr lang="en-US" altLang="en-US" sz="1300">
                <a:solidFill>
                  <a:schemeClr val="tx1"/>
                </a:solidFill>
                <a:cs typeface="Arial" panose="020B0604020202020204" pitchFamily="34" charset="0"/>
              </a:rPr>
              <a:pPr algn="r" eaLnBrk="1" hangingPunct="1">
                <a:lnSpc>
                  <a:spcPct val="100000"/>
                </a:lnSpc>
              </a:pPr>
              <a:t>3</a:t>
            </a:fld>
            <a:endParaRPr lang="en-US" altLang="en-US" sz="1300">
              <a:solidFill>
                <a:schemeClr val="tx1"/>
              </a:solidFill>
              <a:cs typeface="Arial" panose="020B0604020202020204" pitchFamily="34" charset="0"/>
            </a:endParaRPr>
          </a:p>
        </p:txBody>
      </p:sp>
      <p:sp>
        <p:nvSpPr>
          <p:cNvPr id="33795" name="Rectangle 2">
            <a:extLst>
              <a:ext uri="{FF2B5EF4-FFF2-40B4-BE49-F238E27FC236}">
                <a16:creationId xmlns:a16="http://schemas.microsoft.com/office/drawing/2014/main" id="{11FF0588-EE76-0847-A3FE-01C629D95842}"/>
              </a:ext>
            </a:extLst>
          </p:cNvPr>
          <p:cNvSpPr>
            <a:spLocks noGrp="1" noRot="1" noChangeAspect="1" noChangeArrowheads="1" noTextEdit="1"/>
          </p:cNvSpPr>
          <p:nvPr>
            <p:ph type="sldImg"/>
          </p:nvPr>
        </p:nvSpPr>
        <p:spPr>
          <a:ln/>
        </p:spPr>
      </p:sp>
      <p:sp>
        <p:nvSpPr>
          <p:cNvPr id="33796" name="Rectangle 3">
            <a:extLst>
              <a:ext uri="{FF2B5EF4-FFF2-40B4-BE49-F238E27FC236}">
                <a16:creationId xmlns:a16="http://schemas.microsoft.com/office/drawing/2014/main" id="{84ED854D-C64A-0247-ABE4-BCBBDE45162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61" tIns="48331" rIns="96661" bIns="48331"/>
          <a:lstStyle/>
          <a:p>
            <a:pPr eaLnBrk="1" hangingPunct="1"/>
            <a:r>
              <a:rPr lang="en-US" altLang="en-US">
                <a:latin typeface="Arial" panose="020B0604020202020204" pitchFamily="34" charset="0"/>
                <a:cs typeface="Arial" panose="020B0604020202020204" pitchFamily="34" charset="0"/>
              </a:rPr>
              <a:t>The Format phase is the final possible phase of the Performance Engine processes. Views that require only extraction and no aggregation are completed at the Extract phase. Any view that requires aggregation or summarization must continue to the Format phase.</a:t>
            </a:r>
          </a:p>
          <a:p>
            <a:pPr eaLnBrk="1" hangingPunct="1"/>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8">
            <a:extLst>
              <a:ext uri="{FF2B5EF4-FFF2-40B4-BE49-F238E27FC236}">
                <a16:creationId xmlns:a16="http://schemas.microsoft.com/office/drawing/2014/main" id="{923EDC91-4A30-A84C-833F-56913781E5D0}"/>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800" dirty="0">
                <a:solidFill>
                  <a:schemeClr val="tx1"/>
                </a:solidFill>
                <a:cs typeface="Arial" panose="020B0604020202020204" pitchFamily="34" charset="0"/>
              </a:rPr>
              <a:t>© Copyright IBM Corp. 2012, licensed under Apache 2.0 to the GenevaERS project    </a:t>
            </a:r>
          </a:p>
        </p:txBody>
      </p:sp>
      <p:sp>
        <p:nvSpPr>
          <p:cNvPr id="34820" name="Rectangle 2">
            <a:extLst>
              <a:ext uri="{FF2B5EF4-FFF2-40B4-BE49-F238E27FC236}">
                <a16:creationId xmlns:a16="http://schemas.microsoft.com/office/drawing/2014/main" id="{9FA7647A-5537-3F40-8617-DD309A634FF1}"/>
              </a:ext>
            </a:extLst>
          </p:cNvPr>
          <p:cNvSpPr>
            <a:spLocks noGrp="1" noRot="1" noChangeAspect="1" noChangeArrowheads="1" noTextEdit="1"/>
          </p:cNvSpPr>
          <p:nvPr>
            <p:ph type="sldImg"/>
          </p:nvPr>
        </p:nvSpPr>
        <p:spPr>
          <a:ln/>
        </p:spPr>
      </p:sp>
      <p:sp>
        <p:nvSpPr>
          <p:cNvPr id="34821" name="Rectangle 3">
            <a:extLst>
              <a:ext uri="{FF2B5EF4-FFF2-40B4-BE49-F238E27FC236}">
                <a16:creationId xmlns:a16="http://schemas.microsoft.com/office/drawing/2014/main" id="{74AA02E5-6B63-694B-B5BF-16CC10EBB1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Aft>
                <a:spcPct val="100000"/>
              </a:spcAft>
            </a:pPr>
            <a:r>
              <a:rPr lang="en-US" altLang="en-US" sz="1000">
                <a:solidFill>
                  <a:srgbClr val="3366FF"/>
                </a:solidFill>
                <a:latin typeface="Arial" panose="020B0604020202020204" pitchFamily="34" charset="0"/>
                <a:cs typeface="Arial" panose="020B0604020202020204" pitchFamily="34" charset="0"/>
              </a:rPr>
              <a:t>The Format phase is required to:</a:t>
            </a:r>
          </a:p>
          <a:p>
            <a:pPr>
              <a:spcAft>
                <a:spcPct val="100000"/>
              </a:spcAft>
              <a:buFontTx/>
              <a:buChar char="•"/>
            </a:pPr>
            <a:r>
              <a:rPr lang="en-US" altLang="en-US" sz="1000">
                <a:latin typeface="Arial" panose="020B0604020202020204" pitchFamily="34" charset="0"/>
                <a:cs typeface="Arial" panose="020B0604020202020204" pitchFamily="34" charset="0"/>
              </a:rPr>
              <a:t>Summarize records</a:t>
            </a:r>
          </a:p>
          <a:p>
            <a:pPr>
              <a:spcAft>
                <a:spcPct val="100000"/>
              </a:spcAft>
              <a:buFontTx/>
              <a:buChar char="•"/>
            </a:pPr>
            <a:r>
              <a:rPr lang="en-US" altLang="en-US" sz="1000">
                <a:latin typeface="Arial" panose="020B0604020202020204" pitchFamily="34" charset="0"/>
                <a:cs typeface="Arial" panose="020B0604020202020204" pitchFamily="34" charset="0"/>
              </a:rPr>
              <a:t>Use output record filtering which is applied after records are subtotaled</a:t>
            </a:r>
          </a:p>
          <a:p>
            <a:pPr>
              <a:spcAft>
                <a:spcPct val="100000"/>
              </a:spcAft>
              <a:buFontTx/>
              <a:buChar char="•"/>
            </a:pPr>
            <a:r>
              <a:rPr lang="en-US" altLang="en-US" sz="1000">
                <a:latin typeface="Arial" panose="020B0604020202020204" pitchFamily="34" charset="0"/>
                <a:cs typeface="Arial" panose="020B0604020202020204" pitchFamily="34" charset="0"/>
              </a:rPr>
              <a:t>Produce sorted outputs</a:t>
            </a:r>
          </a:p>
          <a:p>
            <a:pPr>
              <a:spcAft>
                <a:spcPct val="100000"/>
              </a:spcAft>
              <a:buFontTx/>
              <a:buChar char="•"/>
            </a:pPr>
            <a:r>
              <a:rPr lang="en-US" altLang="en-US" sz="1000">
                <a:latin typeface="Arial" panose="020B0604020202020204" pitchFamily="34" charset="0"/>
                <a:cs typeface="Arial" panose="020B0604020202020204" pitchFamily="34" charset="0"/>
              </a:rPr>
              <a:t>Create delimited files, and</a:t>
            </a:r>
          </a:p>
          <a:p>
            <a:pPr>
              <a:spcAft>
                <a:spcPct val="100000"/>
              </a:spcAft>
              <a:buFontTx/>
              <a:buChar char="•"/>
            </a:pPr>
            <a:r>
              <a:rPr lang="en-US" altLang="en-US" sz="1000">
                <a:latin typeface="Arial" panose="020B0604020202020204" pitchFamily="34" charset="0"/>
                <a:cs typeface="Arial" panose="020B0604020202020204" pitchFamily="34" charset="0"/>
              </a:rPr>
              <a:t>Make hardcopy formatted printed reports</a:t>
            </a:r>
          </a:p>
          <a:p>
            <a:pPr eaLnBrk="1" hangingPunct="1">
              <a:buClr>
                <a:schemeClr val="accent2"/>
              </a:buClr>
            </a:pPr>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8">
            <a:extLst>
              <a:ext uri="{FF2B5EF4-FFF2-40B4-BE49-F238E27FC236}">
                <a16:creationId xmlns:a16="http://schemas.microsoft.com/office/drawing/2014/main" id="{5FF52703-9FE3-F14A-B825-3B6AC13F5350}"/>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35844" name="Rectangle 2">
            <a:extLst>
              <a:ext uri="{FF2B5EF4-FFF2-40B4-BE49-F238E27FC236}">
                <a16:creationId xmlns:a16="http://schemas.microsoft.com/office/drawing/2014/main" id="{6E5C77FC-2619-D14D-8F32-F224BC4954A5}"/>
              </a:ext>
            </a:extLst>
          </p:cNvPr>
          <p:cNvSpPr>
            <a:spLocks noGrp="1" noRot="1" noChangeAspect="1" noChangeArrowheads="1" noTextEdit="1"/>
          </p:cNvSpPr>
          <p:nvPr>
            <p:ph type="sldImg"/>
          </p:nvPr>
        </p:nvSpPr>
        <p:spPr>
          <a:ln/>
        </p:spPr>
      </p:sp>
      <p:sp>
        <p:nvSpPr>
          <p:cNvPr id="35845" name="Rectangle 3">
            <a:extLst>
              <a:ext uri="{FF2B5EF4-FFF2-40B4-BE49-F238E27FC236}">
                <a16:creationId xmlns:a16="http://schemas.microsoft.com/office/drawing/2014/main" id="{41A06260-FD77-9F42-97C9-4A23F98A453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Clr>
                <a:schemeClr val="accent2"/>
              </a:buClr>
            </a:pPr>
            <a:r>
              <a:rPr lang="en-US" altLang="en-US">
                <a:latin typeface="Arial" panose="020B0604020202020204" pitchFamily="34" charset="0"/>
                <a:cs typeface="Arial" panose="020B0604020202020204" pitchFamily="34" charset="0"/>
              </a:rPr>
              <a:t>The Format phase is run for views by selecting the </a:t>
            </a:r>
            <a:r>
              <a:rPr lang="en-US" altLang="en-US" b="1">
                <a:latin typeface="Arial" panose="020B0604020202020204" pitchFamily="34" charset="0"/>
                <a:cs typeface="Arial" panose="020B0604020202020204" pitchFamily="34" charset="0"/>
              </a:rPr>
              <a:t>Use Format Phase</a:t>
            </a:r>
            <a:r>
              <a:rPr lang="en-US" altLang="en-US">
                <a:latin typeface="Arial" panose="020B0604020202020204" pitchFamily="34" charset="0"/>
                <a:cs typeface="Arial" panose="020B0604020202020204" pitchFamily="34" charset="0"/>
              </a:rPr>
              <a:t> check box on the View Properties screen. Views that require the Format phase can be run at the same time as views that end at the Extract phase (“extract only views”). </a:t>
            </a:r>
          </a:p>
          <a:p>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8">
            <a:extLst>
              <a:ext uri="{FF2B5EF4-FFF2-40B4-BE49-F238E27FC236}">
                <a16:creationId xmlns:a16="http://schemas.microsoft.com/office/drawing/2014/main" id="{F4B1B587-33F2-2940-B572-8C02BEE6234B}"/>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36868" name="Rectangle 2">
            <a:extLst>
              <a:ext uri="{FF2B5EF4-FFF2-40B4-BE49-F238E27FC236}">
                <a16:creationId xmlns:a16="http://schemas.microsoft.com/office/drawing/2014/main" id="{316882B4-954A-8E47-A241-9098F5CAC2E6}"/>
              </a:ext>
            </a:extLst>
          </p:cNvPr>
          <p:cNvSpPr>
            <a:spLocks noGrp="1" noRot="1" noChangeAspect="1" noChangeArrowheads="1" noTextEdit="1"/>
          </p:cNvSpPr>
          <p:nvPr>
            <p:ph type="sldImg"/>
          </p:nvPr>
        </p:nvSpPr>
        <p:spPr>
          <a:ln/>
        </p:spPr>
      </p:sp>
      <p:sp>
        <p:nvSpPr>
          <p:cNvPr id="36869" name="Rectangle 3">
            <a:extLst>
              <a:ext uri="{FF2B5EF4-FFF2-40B4-BE49-F238E27FC236}">
                <a16:creationId xmlns:a16="http://schemas.microsoft.com/office/drawing/2014/main" id="{8F4A633B-8271-EB4B-BED1-444A2FD3833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Clr>
                <a:schemeClr val="accent2"/>
              </a:buClr>
            </a:pPr>
            <a:r>
              <a:rPr lang="en-US" altLang="en-US" sz="1000">
                <a:solidFill>
                  <a:srgbClr val="3366FF"/>
                </a:solidFill>
                <a:latin typeface="Arial" panose="020B0604020202020204" pitchFamily="34" charset="0"/>
                <a:cs typeface="Arial" panose="020B0604020202020204" pitchFamily="34" charset="0"/>
              </a:rPr>
              <a:t>The “Extract Work File Number” identifies temporary file which receives output for this view from the Extract phase and is further processed by the Format phase. The output DD Name used in the Extract phase is a concatenation of letters “EXTR” with three digits representing the Extract Work File Number, beginning with zeros if necessary. For example, the Extract phase outputs for this view would be written to an Extract Work File with a DD name of EXTR001.</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A4BB421A-1E6E-9046-8D7B-A23962661A7D}"/>
              </a:ext>
            </a:extLst>
          </p:cNvPr>
          <p:cNvSpPr>
            <a:spLocks noGrp="1" noRot="1" noChangeAspect="1" noChangeArrowheads="1" noTextEdit="1"/>
          </p:cNvSpPr>
          <p:nvPr>
            <p:ph type="sldImg"/>
          </p:nvPr>
        </p:nvSpPr>
        <p:spPr>
          <a:ln/>
        </p:spPr>
      </p:sp>
      <p:sp>
        <p:nvSpPr>
          <p:cNvPr id="37891" name="Rectangle 3">
            <a:extLst>
              <a:ext uri="{FF2B5EF4-FFF2-40B4-BE49-F238E27FC236}">
                <a16:creationId xmlns:a16="http://schemas.microsoft.com/office/drawing/2014/main" id="{99EC8C97-C42D-7D42-B4C8-95ADDA69F3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primary GenevaERS program in the Format phase is GVBMR88. MR88 reads the MR77 VDP, REH, and RED files created by earlier steps, along with the assigned Extract Work file. It then sorts, summarizes, and formats the data, producing one or more View Output files. </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a:extLst>
              <a:ext uri="{FF2B5EF4-FFF2-40B4-BE49-F238E27FC236}">
                <a16:creationId xmlns:a16="http://schemas.microsoft.com/office/drawing/2014/main" id="{86BAEB4C-ED27-3745-95A9-11CD29102A14}"/>
              </a:ext>
            </a:extLst>
          </p:cNvPr>
          <p:cNvSpPr>
            <a:spLocks noGrp="1" noRot="1" noChangeAspect="1" noChangeArrowheads="1" noTextEdit="1"/>
          </p:cNvSpPr>
          <p:nvPr>
            <p:ph type="sldImg"/>
          </p:nvPr>
        </p:nvSpPr>
        <p:spPr>
          <a:ln/>
        </p:spPr>
      </p:sp>
      <p:sp>
        <p:nvSpPr>
          <p:cNvPr id="38915" name="Rectangle 3">
            <a:extLst>
              <a:ext uri="{FF2B5EF4-FFF2-40B4-BE49-F238E27FC236}">
                <a16:creationId xmlns:a16="http://schemas.microsoft.com/office/drawing/2014/main" id="{7D3E5026-527B-8447-96E3-A4543BEAFCA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Multiple Format phase processes can be run simultaneously, each processing one or more aggregation views. The Extract Work files have a special internal GenevaERS format. The total number of Extract Work files is set in the Extract phase as the STDEXTR=</a:t>
            </a:r>
            <a:r>
              <a:rPr lang="en-US" altLang="en-US" dirty="0" err="1">
                <a:latin typeface="Arial" panose="020B0604020202020204" pitchFamily="34" charset="0"/>
                <a:cs typeface="Arial" panose="020B0604020202020204" pitchFamily="34" charset="0"/>
              </a:rPr>
              <a:t>nnn</a:t>
            </a:r>
            <a:r>
              <a:rPr lang="en-US" altLang="en-US" dirty="0">
                <a:latin typeface="Arial" panose="020B0604020202020204" pitchFamily="34" charset="0"/>
                <a:cs typeface="Arial" panose="020B0604020202020204" pitchFamily="34" charset="0"/>
              </a:rPr>
              <a:t> parameter, where </a:t>
            </a:r>
            <a:r>
              <a:rPr lang="en-US" altLang="en-US" i="1" dirty="0" err="1">
                <a:latin typeface="Arial" panose="020B0604020202020204" pitchFamily="34" charset="0"/>
                <a:cs typeface="Arial" panose="020B0604020202020204" pitchFamily="34" charset="0"/>
              </a:rPr>
              <a:t>nnn</a:t>
            </a:r>
            <a:r>
              <a:rPr lang="en-US" altLang="en-US" dirty="0">
                <a:latin typeface="Arial" panose="020B0604020202020204" pitchFamily="34" charset="0"/>
                <a:cs typeface="Arial" panose="020B0604020202020204" pitchFamily="34" charset="0"/>
              </a:rPr>
              <a:t> is the file count.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Views with no Extract Work file number specifically assigned are given a default value in the Performance Engine execution. The assignment can change depending upon the mix of views being run, which may be different between test and production applications. Therefore, it is always best to assign an Extract Work file number to a view.</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8">
            <a:extLst>
              <a:ext uri="{FF2B5EF4-FFF2-40B4-BE49-F238E27FC236}">
                <a16:creationId xmlns:a16="http://schemas.microsoft.com/office/drawing/2014/main" id="{D54C4106-3CF2-1A40-A049-3A4059A7844F}"/>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800" dirty="0">
                <a:solidFill>
                  <a:schemeClr val="tx1"/>
                </a:solidFill>
                <a:cs typeface="Arial" panose="020B0604020202020204" pitchFamily="34" charset="0"/>
              </a:rPr>
              <a:t>© Copyright IBM Corp. 2012, licensed under Apache 2.0 to the GenevaERS project    </a:t>
            </a:r>
          </a:p>
        </p:txBody>
      </p:sp>
      <p:sp>
        <p:nvSpPr>
          <p:cNvPr id="39940" name="Rectangle 2">
            <a:extLst>
              <a:ext uri="{FF2B5EF4-FFF2-40B4-BE49-F238E27FC236}">
                <a16:creationId xmlns:a16="http://schemas.microsoft.com/office/drawing/2014/main" id="{708988FF-AB15-A844-B948-4FE7A2BFC2FC}"/>
              </a:ext>
            </a:extLst>
          </p:cNvPr>
          <p:cNvSpPr>
            <a:spLocks noGrp="1" noRot="1" noChangeAspect="1" noChangeArrowheads="1" noTextEdit="1"/>
          </p:cNvSpPr>
          <p:nvPr>
            <p:ph type="sldImg"/>
          </p:nvPr>
        </p:nvSpPr>
        <p:spPr>
          <a:ln/>
        </p:spPr>
      </p:sp>
      <p:sp>
        <p:nvSpPr>
          <p:cNvPr id="39941" name="Rectangle 3">
            <a:extLst>
              <a:ext uri="{FF2B5EF4-FFF2-40B4-BE49-F238E27FC236}">
                <a16:creationId xmlns:a16="http://schemas.microsoft.com/office/drawing/2014/main" id="{6C97C121-9F77-8040-B676-E1E4C01CB5E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final output file is designated by selecting the output logical and physical file on the View Properties screen. The additional steps needed to find the actual DD name that should be placed in the Performance Engine job stream are explained next.</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15414AA1-E172-884C-824A-C329445C0DDC}"/>
              </a:ext>
            </a:extLst>
          </p:cNvPr>
          <p:cNvSpPr>
            <a:spLocks noChangeArrowheads="1"/>
          </p:cNvSpPr>
          <p:nvPr/>
        </p:nvSpPr>
        <p:spPr bwMode="auto">
          <a:xfrm>
            <a:off x="0" y="0"/>
            <a:ext cx="9140825" cy="6856413"/>
          </a:xfrm>
          <a:prstGeom prst="rect">
            <a:avLst/>
          </a:prstGeom>
          <a:noFill/>
          <a:ln w="12700" algn="ctr">
            <a:solidFill>
              <a:schemeClr val="accent1"/>
            </a:solidFill>
            <a:miter lim="800000"/>
            <a:headEnd/>
            <a:tailEnd/>
          </a:ln>
          <a:effectLst/>
        </p:spPr>
        <p:txBody>
          <a:bodyPr wrap="none" anchor="ctr"/>
          <a:lstStyle/>
          <a:p>
            <a:pPr>
              <a:defRPr/>
            </a:pPr>
            <a:endParaRPr lang="en-US" dirty="0">
              <a:latin typeface="Arial" charset="0"/>
            </a:endParaRPr>
          </a:p>
        </p:txBody>
      </p:sp>
      <p:pic>
        <p:nvPicPr>
          <p:cNvPr id="5" name="Picture 26" descr="Skyscrapers">
            <a:extLst>
              <a:ext uri="{FF2B5EF4-FFF2-40B4-BE49-F238E27FC236}">
                <a16:creationId xmlns:a16="http://schemas.microsoft.com/office/drawing/2014/main" id="{439532B6-0CD2-C945-9F57-537314423BD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10200" y="3048000"/>
            <a:ext cx="3429000" cy="2894013"/>
          </a:xfrm>
          <a:prstGeom prst="rect">
            <a:avLst/>
          </a:prstGeom>
          <a:noFill/>
          <a:ln w="57150" cmpd="thickThin">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29027" name="Rectangle 3"/>
          <p:cNvSpPr>
            <a:spLocks noGrp="1" noChangeArrowheads="1"/>
          </p:cNvSpPr>
          <p:nvPr>
            <p:ph type="ctrTitle"/>
          </p:nvPr>
        </p:nvSpPr>
        <p:spPr>
          <a:xfrm>
            <a:off x="152400" y="1219200"/>
            <a:ext cx="8729663" cy="2011363"/>
          </a:xfrm>
        </p:spPr>
        <p:txBody>
          <a:bodyPr anchor="ctr"/>
          <a:lstStyle>
            <a:lvl1pPr>
              <a:defRPr sz="4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179199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978A0DC9-01D4-8A48-B981-989DD396BC5E}"/>
              </a:ext>
            </a:extLst>
          </p:cNvPr>
          <p:cNvSpPr>
            <a:spLocks noGrp="1" noChangeArrowheads="1"/>
          </p:cNvSpPr>
          <p:nvPr>
            <p:ph type="sldNum" sz="quarter" idx="10"/>
          </p:nvPr>
        </p:nvSpPr>
        <p:spPr>
          <a:ln/>
        </p:spPr>
        <p:txBody>
          <a:bodyPr/>
          <a:lstStyle>
            <a:lvl1pPr>
              <a:defRPr/>
            </a:lvl1pPr>
          </a:lstStyle>
          <a:p>
            <a:fld id="{03B09E8D-1663-F44A-AF12-8ACC5A208702}" type="slidenum">
              <a:rPr lang="en-AU" altLang="en-US"/>
              <a:pPr/>
              <a:t>‹#›</a:t>
            </a:fld>
            <a:endParaRPr lang="en-AU" altLang="en-US"/>
          </a:p>
        </p:txBody>
      </p:sp>
    </p:spTree>
    <p:extLst>
      <p:ext uri="{BB962C8B-B14F-4D97-AF65-F5344CB8AC3E}">
        <p14:creationId xmlns:p14="http://schemas.microsoft.com/office/powerpoint/2010/main" val="1235123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663" y="609600"/>
            <a:ext cx="2171700" cy="5788025"/>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182563" y="609600"/>
            <a:ext cx="6362700" cy="57880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5C911947-CF8D-3048-B424-B8002CE28E08}"/>
              </a:ext>
            </a:extLst>
          </p:cNvPr>
          <p:cNvSpPr>
            <a:spLocks noGrp="1" noChangeArrowheads="1"/>
          </p:cNvSpPr>
          <p:nvPr>
            <p:ph type="sldNum" sz="quarter" idx="10"/>
          </p:nvPr>
        </p:nvSpPr>
        <p:spPr>
          <a:ln/>
        </p:spPr>
        <p:txBody>
          <a:bodyPr/>
          <a:lstStyle>
            <a:lvl1pPr>
              <a:defRPr/>
            </a:lvl1pPr>
          </a:lstStyle>
          <a:p>
            <a:fld id="{02D84251-0458-214F-ACDA-C688D5BC73EC}" type="slidenum">
              <a:rPr lang="en-AU" altLang="en-US"/>
              <a:pPr/>
              <a:t>‹#›</a:t>
            </a:fld>
            <a:endParaRPr lang="en-AU" altLang="en-US"/>
          </a:p>
        </p:txBody>
      </p:sp>
    </p:spTree>
    <p:extLst>
      <p:ext uri="{BB962C8B-B14F-4D97-AF65-F5344CB8AC3E}">
        <p14:creationId xmlns:p14="http://schemas.microsoft.com/office/powerpoint/2010/main" val="2186126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437"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dirty="0"/>
              <a:t>Click to edit Master title style</a:t>
            </a:r>
          </a:p>
        </p:txBody>
      </p:sp>
      <p:sp>
        <p:nvSpPr>
          <p:cNvPr id="3" name="Content Placeholder 2"/>
          <p:cNvSpPr>
            <a:spLocks noGrp="1"/>
          </p:cNvSpPr>
          <p:nvPr>
            <p:ph idx="1"/>
          </p:nvPr>
        </p:nvSpPr>
        <p:spPr/>
        <p:txBody>
          <a:bodyPr/>
          <a:lstStyle>
            <a:lvl2pPr>
              <a:defRPr sz="18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3B890409-8913-D24B-AACC-4B540A4FBFD4}"/>
              </a:ext>
            </a:extLst>
          </p:cNvPr>
          <p:cNvSpPr>
            <a:spLocks noGrp="1" noChangeArrowheads="1"/>
          </p:cNvSpPr>
          <p:nvPr>
            <p:ph type="sldNum" sz="quarter" idx="10"/>
          </p:nvPr>
        </p:nvSpPr>
        <p:spPr>
          <a:ln/>
        </p:spPr>
        <p:txBody>
          <a:bodyPr/>
          <a:lstStyle>
            <a:lvl1pPr>
              <a:defRPr/>
            </a:lvl1pPr>
          </a:lstStyle>
          <a:p>
            <a:fld id="{9816C95D-19B2-EB44-BAA4-AFDB22729D4A}" type="slidenum">
              <a:rPr lang="en-AU" altLang="en-US"/>
              <a:pPr/>
              <a:t>‹#›</a:t>
            </a:fld>
            <a:endParaRPr lang="en-AU" altLang="en-US"/>
          </a:p>
        </p:txBody>
      </p:sp>
    </p:spTree>
    <p:extLst>
      <p:ext uri="{BB962C8B-B14F-4D97-AF65-F5344CB8AC3E}">
        <p14:creationId xmlns:p14="http://schemas.microsoft.com/office/powerpoint/2010/main" val="1629337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28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9">
            <a:extLst>
              <a:ext uri="{FF2B5EF4-FFF2-40B4-BE49-F238E27FC236}">
                <a16:creationId xmlns:a16="http://schemas.microsoft.com/office/drawing/2014/main" id="{ADDFD915-2DA7-FB4C-A24A-86C49DEF9923}"/>
              </a:ext>
            </a:extLst>
          </p:cNvPr>
          <p:cNvSpPr>
            <a:spLocks noGrp="1" noChangeArrowheads="1"/>
          </p:cNvSpPr>
          <p:nvPr>
            <p:ph type="sldNum" sz="quarter" idx="10"/>
          </p:nvPr>
        </p:nvSpPr>
        <p:spPr>
          <a:ln/>
        </p:spPr>
        <p:txBody>
          <a:bodyPr/>
          <a:lstStyle>
            <a:lvl1pPr>
              <a:defRPr/>
            </a:lvl1pPr>
          </a:lstStyle>
          <a:p>
            <a:fld id="{216E8DE5-719C-EE4A-83C5-F0589C65EDAC}" type="slidenum">
              <a:rPr lang="en-AU" altLang="en-US"/>
              <a:pPr/>
              <a:t>‹#›</a:t>
            </a:fld>
            <a:endParaRPr lang="en-AU" altLang="en-US"/>
          </a:p>
        </p:txBody>
      </p:sp>
    </p:spTree>
    <p:extLst>
      <p:ext uri="{BB962C8B-B14F-4D97-AF65-F5344CB8AC3E}">
        <p14:creationId xmlns:p14="http://schemas.microsoft.com/office/powerpoint/2010/main" val="421268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437"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dirty="0"/>
              <a:t>Click to edit Master title style</a:t>
            </a:r>
          </a:p>
        </p:txBody>
      </p:sp>
      <p:sp>
        <p:nvSpPr>
          <p:cNvPr id="3" name="Content Placeholder 2"/>
          <p:cNvSpPr>
            <a:spLocks noGrp="1"/>
          </p:cNvSpPr>
          <p:nvPr>
            <p:ph sz="half" idx="1"/>
          </p:nvPr>
        </p:nvSpPr>
        <p:spPr>
          <a:xfrm>
            <a:off x="182563" y="1233488"/>
            <a:ext cx="4267200" cy="5164137"/>
          </a:xfrm>
        </p:spPr>
        <p:txBody>
          <a:bodyPr/>
          <a:lstStyle>
            <a:lvl1pPr>
              <a:defRPr sz="2000"/>
            </a:lvl1pPr>
            <a:lvl2pPr>
              <a:defRPr sz="1800"/>
            </a:lvl2pPr>
            <a:lvl3pPr>
              <a:defRPr sz="1600"/>
            </a:lvl3pPr>
            <a:lvl4pPr>
              <a:defRPr sz="1400"/>
            </a:lvl4pPr>
            <a:lvl5pPr>
              <a:buNone/>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4602163" y="1233488"/>
            <a:ext cx="4267200" cy="5164137"/>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9">
            <a:extLst>
              <a:ext uri="{FF2B5EF4-FFF2-40B4-BE49-F238E27FC236}">
                <a16:creationId xmlns:a16="http://schemas.microsoft.com/office/drawing/2014/main" id="{DE4EC575-ABC9-C540-9774-3BA32AF44B6A}"/>
              </a:ext>
            </a:extLst>
          </p:cNvPr>
          <p:cNvSpPr>
            <a:spLocks noGrp="1" noChangeArrowheads="1"/>
          </p:cNvSpPr>
          <p:nvPr>
            <p:ph type="sldNum" sz="quarter" idx="10"/>
          </p:nvPr>
        </p:nvSpPr>
        <p:spPr>
          <a:ln/>
        </p:spPr>
        <p:txBody>
          <a:bodyPr/>
          <a:lstStyle>
            <a:lvl1pPr>
              <a:defRPr/>
            </a:lvl1pPr>
          </a:lstStyle>
          <a:p>
            <a:fld id="{5CC8B09C-DFD5-1143-A047-C28E06779250}" type="slidenum">
              <a:rPr lang="en-AU" altLang="en-US"/>
              <a:pPr/>
              <a:t>‹#›</a:t>
            </a:fld>
            <a:endParaRPr lang="en-AU" altLang="en-US"/>
          </a:p>
        </p:txBody>
      </p:sp>
    </p:spTree>
    <p:extLst>
      <p:ext uri="{BB962C8B-B14F-4D97-AF65-F5344CB8AC3E}">
        <p14:creationId xmlns:p14="http://schemas.microsoft.com/office/powerpoint/2010/main" val="316158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8600" y="137160"/>
            <a:ext cx="7818120" cy="548640"/>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a:t>Click to edit Master title style</a:t>
            </a:r>
          </a:p>
        </p:txBody>
      </p:sp>
      <p:sp>
        <p:nvSpPr>
          <p:cNvPr id="3" name="Text Placeholder 2"/>
          <p:cNvSpPr>
            <a:spLocks noGrp="1"/>
          </p:cNvSpPr>
          <p:nvPr>
            <p:ph type="body" idx="1"/>
          </p:nvPr>
        </p:nvSpPr>
        <p:spPr>
          <a:xfrm>
            <a:off x="457200" y="685800"/>
            <a:ext cx="4040188"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325562"/>
            <a:ext cx="4040188" cy="4922838"/>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685800"/>
            <a:ext cx="4041775"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1325562"/>
            <a:ext cx="4041775" cy="4922838"/>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9">
            <a:extLst>
              <a:ext uri="{FF2B5EF4-FFF2-40B4-BE49-F238E27FC236}">
                <a16:creationId xmlns:a16="http://schemas.microsoft.com/office/drawing/2014/main" id="{AF2F39AB-19FB-E04B-A566-8D70146800A1}"/>
              </a:ext>
            </a:extLst>
          </p:cNvPr>
          <p:cNvSpPr>
            <a:spLocks noGrp="1" noChangeArrowheads="1"/>
          </p:cNvSpPr>
          <p:nvPr>
            <p:ph type="sldNum" sz="quarter" idx="10"/>
          </p:nvPr>
        </p:nvSpPr>
        <p:spPr>
          <a:ln/>
        </p:spPr>
        <p:txBody>
          <a:bodyPr/>
          <a:lstStyle>
            <a:lvl1pPr>
              <a:defRPr/>
            </a:lvl1pPr>
          </a:lstStyle>
          <a:p>
            <a:fld id="{2610AB2B-190D-0F4B-A9AD-A75003575213}" type="slidenum">
              <a:rPr lang="en-AU" altLang="en-US"/>
              <a:pPr/>
              <a:t>‹#›</a:t>
            </a:fld>
            <a:endParaRPr lang="en-AU" altLang="en-US"/>
          </a:p>
        </p:txBody>
      </p:sp>
    </p:spTree>
    <p:extLst>
      <p:ext uri="{BB962C8B-B14F-4D97-AF65-F5344CB8AC3E}">
        <p14:creationId xmlns:p14="http://schemas.microsoft.com/office/powerpoint/2010/main" val="641808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120"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a:t>Click to edit Master title style</a:t>
            </a:r>
          </a:p>
        </p:txBody>
      </p:sp>
      <p:sp>
        <p:nvSpPr>
          <p:cNvPr id="3" name="Rectangle 9">
            <a:extLst>
              <a:ext uri="{FF2B5EF4-FFF2-40B4-BE49-F238E27FC236}">
                <a16:creationId xmlns:a16="http://schemas.microsoft.com/office/drawing/2014/main" id="{C850163D-EE53-2443-BFC3-618BF5E8C55E}"/>
              </a:ext>
            </a:extLst>
          </p:cNvPr>
          <p:cNvSpPr>
            <a:spLocks noGrp="1" noChangeArrowheads="1"/>
          </p:cNvSpPr>
          <p:nvPr>
            <p:ph type="sldNum" sz="quarter" idx="10"/>
          </p:nvPr>
        </p:nvSpPr>
        <p:spPr>
          <a:ln/>
        </p:spPr>
        <p:txBody>
          <a:bodyPr/>
          <a:lstStyle>
            <a:lvl1pPr>
              <a:defRPr/>
            </a:lvl1pPr>
          </a:lstStyle>
          <a:p>
            <a:fld id="{5CC98C1C-E150-5F4E-B035-202A4B208E56}" type="slidenum">
              <a:rPr lang="en-AU" altLang="en-US"/>
              <a:pPr/>
              <a:t>‹#›</a:t>
            </a:fld>
            <a:endParaRPr lang="en-AU" altLang="en-US"/>
          </a:p>
        </p:txBody>
      </p:sp>
    </p:spTree>
    <p:extLst>
      <p:ext uri="{BB962C8B-B14F-4D97-AF65-F5344CB8AC3E}">
        <p14:creationId xmlns:p14="http://schemas.microsoft.com/office/powerpoint/2010/main" val="3736421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09F056C7-9698-AA45-AE22-9981BA7B1D7D}"/>
              </a:ext>
            </a:extLst>
          </p:cNvPr>
          <p:cNvSpPr>
            <a:spLocks noGrp="1" noChangeArrowheads="1"/>
          </p:cNvSpPr>
          <p:nvPr>
            <p:ph type="sldNum" sz="quarter" idx="10"/>
          </p:nvPr>
        </p:nvSpPr>
        <p:spPr>
          <a:ln/>
        </p:spPr>
        <p:txBody>
          <a:bodyPr/>
          <a:lstStyle>
            <a:lvl1pPr>
              <a:defRPr/>
            </a:lvl1pPr>
          </a:lstStyle>
          <a:p>
            <a:fld id="{F3ED9BAF-3335-2B4D-B936-30BEF5C6BAAA}" type="slidenum">
              <a:rPr lang="en-AU" altLang="en-US"/>
              <a:pPr/>
              <a:t>‹#›</a:t>
            </a:fld>
            <a:endParaRPr lang="en-AU" altLang="en-US"/>
          </a:p>
        </p:txBody>
      </p:sp>
    </p:spTree>
    <p:extLst>
      <p:ext uri="{BB962C8B-B14F-4D97-AF65-F5344CB8AC3E}">
        <p14:creationId xmlns:p14="http://schemas.microsoft.com/office/powerpoint/2010/main" val="1410379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3008313" cy="749300"/>
          </a:xfrm>
        </p:spPr>
        <p:txBody>
          <a:bodyPr anchor="b"/>
          <a:lstStyle>
            <a:lvl1pPr algn="l">
              <a:defRPr sz="2400" b="1"/>
            </a:lvl1pPr>
          </a:lstStyle>
          <a:p>
            <a:r>
              <a:rPr lang="en-US" dirty="0"/>
              <a:t>Click to edit Master title style</a:t>
            </a:r>
          </a:p>
        </p:txBody>
      </p:sp>
      <p:sp>
        <p:nvSpPr>
          <p:cNvPr id="3" name="Content Placeholder 2"/>
          <p:cNvSpPr>
            <a:spLocks noGrp="1"/>
          </p:cNvSpPr>
          <p:nvPr>
            <p:ph idx="1"/>
          </p:nvPr>
        </p:nvSpPr>
        <p:spPr>
          <a:xfrm>
            <a:off x="3575050" y="685800"/>
            <a:ext cx="5111750" cy="5440363"/>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9">
            <a:extLst>
              <a:ext uri="{FF2B5EF4-FFF2-40B4-BE49-F238E27FC236}">
                <a16:creationId xmlns:a16="http://schemas.microsoft.com/office/drawing/2014/main" id="{02853225-0607-E843-B257-93E63F74B565}"/>
              </a:ext>
            </a:extLst>
          </p:cNvPr>
          <p:cNvSpPr>
            <a:spLocks noGrp="1" noChangeArrowheads="1"/>
          </p:cNvSpPr>
          <p:nvPr>
            <p:ph type="sldNum" sz="quarter" idx="10"/>
          </p:nvPr>
        </p:nvSpPr>
        <p:spPr>
          <a:ln/>
        </p:spPr>
        <p:txBody>
          <a:bodyPr/>
          <a:lstStyle>
            <a:lvl1pPr>
              <a:defRPr/>
            </a:lvl1pPr>
          </a:lstStyle>
          <a:p>
            <a:fld id="{C608FBFF-3D28-7743-A847-384A5127CB28}" type="slidenum">
              <a:rPr lang="en-AU" altLang="en-US"/>
              <a:pPr/>
              <a:t>‹#›</a:t>
            </a:fld>
            <a:endParaRPr lang="en-AU" altLang="en-US"/>
          </a:p>
        </p:txBody>
      </p:sp>
    </p:spTree>
    <p:extLst>
      <p:ext uri="{BB962C8B-B14F-4D97-AF65-F5344CB8AC3E}">
        <p14:creationId xmlns:p14="http://schemas.microsoft.com/office/powerpoint/2010/main" val="38623044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800" b="1"/>
            </a:lvl1pPr>
          </a:lstStyle>
          <a:p>
            <a:r>
              <a:rPr lang="en-US" dirty="0"/>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9">
            <a:extLst>
              <a:ext uri="{FF2B5EF4-FFF2-40B4-BE49-F238E27FC236}">
                <a16:creationId xmlns:a16="http://schemas.microsoft.com/office/drawing/2014/main" id="{62DB674F-2025-EB47-92D1-C68BDBFA190D}"/>
              </a:ext>
            </a:extLst>
          </p:cNvPr>
          <p:cNvSpPr>
            <a:spLocks noGrp="1" noChangeArrowheads="1"/>
          </p:cNvSpPr>
          <p:nvPr>
            <p:ph type="sldNum" sz="quarter" idx="10"/>
          </p:nvPr>
        </p:nvSpPr>
        <p:spPr>
          <a:ln/>
        </p:spPr>
        <p:txBody>
          <a:bodyPr/>
          <a:lstStyle>
            <a:lvl1pPr>
              <a:defRPr/>
            </a:lvl1pPr>
          </a:lstStyle>
          <a:p>
            <a:fld id="{24549D6E-0AF2-8F49-B9C3-7C8C3E3DE85D}" type="slidenum">
              <a:rPr lang="en-AU" altLang="en-US"/>
              <a:pPr/>
              <a:t>‹#›</a:t>
            </a:fld>
            <a:endParaRPr lang="en-AU" altLang="en-US"/>
          </a:p>
        </p:txBody>
      </p:sp>
    </p:spTree>
    <p:extLst>
      <p:ext uri="{BB962C8B-B14F-4D97-AF65-F5344CB8AC3E}">
        <p14:creationId xmlns:p14="http://schemas.microsoft.com/office/powerpoint/2010/main" val="3939290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F85FEB8D-5D42-B04C-8C41-E0F2A0C7F4BC}"/>
              </a:ext>
            </a:extLst>
          </p:cNvPr>
          <p:cNvSpPr>
            <a:spLocks noGrp="1" noChangeArrowheads="1"/>
          </p:cNvSpPr>
          <p:nvPr>
            <p:ph type="body" idx="1"/>
          </p:nvPr>
        </p:nvSpPr>
        <p:spPr bwMode="auto">
          <a:xfrm>
            <a:off x="228600" y="685800"/>
            <a:ext cx="86868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p:txBody>
      </p:sp>
      <p:sp>
        <p:nvSpPr>
          <p:cNvPr id="128003" name="Line 3">
            <a:extLst>
              <a:ext uri="{FF2B5EF4-FFF2-40B4-BE49-F238E27FC236}">
                <a16:creationId xmlns:a16="http://schemas.microsoft.com/office/drawing/2014/main" id="{D5E63AD5-F554-4E43-A1B6-4D2A60EA60C1}"/>
              </a:ext>
            </a:extLst>
          </p:cNvPr>
          <p:cNvSpPr>
            <a:spLocks noChangeShapeType="1"/>
          </p:cNvSpPr>
          <p:nvPr/>
        </p:nvSpPr>
        <p:spPr bwMode="auto">
          <a:xfrm flipV="1">
            <a:off x="274638" y="549275"/>
            <a:ext cx="8594725" cy="0"/>
          </a:xfrm>
          <a:prstGeom prst="line">
            <a:avLst/>
          </a:prstGeom>
          <a:noFill/>
          <a:ln w="9525">
            <a:solidFill>
              <a:schemeClr val="tx1"/>
            </a:solidFill>
            <a:round/>
            <a:headEnd/>
            <a:tailEnd/>
          </a:ln>
          <a:effectLst/>
        </p:spPr>
        <p:txBody>
          <a:bodyPr/>
          <a:lstStyle/>
          <a:p>
            <a:pPr>
              <a:defRPr/>
            </a:pPr>
            <a:endParaRPr lang="en-US" dirty="0">
              <a:latin typeface="Arial" charset="0"/>
            </a:endParaRPr>
          </a:p>
        </p:txBody>
      </p:sp>
      <p:sp>
        <p:nvSpPr>
          <p:cNvPr id="1029" name="Rectangle 5">
            <a:extLst>
              <a:ext uri="{FF2B5EF4-FFF2-40B4-BE49-F238E27FC236}">
                <a16:creationId xmlns:a16="http://schemas.microsoft.com/office/drawing/2014/main" id="{0C88DF81-70C8-BC4F-9545-F680A86EDE9E}"/>
              </a:ext>
            </a:extLst>
          </p:cNvPr>
          <p:cNvSpPr>
            <a:spLocks noGrp="1" noChangeArrowheads="1"/>
          </p:cNvSpPr>
          <p:nvPr>
            <p:ph type="title"/>
          </p:nvPr>
        </p:nvSpPr>
        <p:spPr bwMode="auto">
          <a:xfrm>
            <a:off x="228600" y="138113"/>
            <a:ext cx="781843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28007" name="Rectangle 7">
            <a:extLst>
              <a:ext uri="{FF2B5EF4-FFF2-40B4-BE49-F238E27FC236}">
                <a16:creationId xmlns:a16="http://schemas.microsoft.com/office/drawing/2014/main" id="{A32FCA84-BA6C-6446-8B93-FACC0C8A2767}"/>
              </a:ext>
            </a:extLst>
          </p:cNvPr>
          <p:cNvSpPr>
            <a:spLocks noChangeArrowheads="1"/>
          </p:cNvSpPr>
          <p:nvPr/>
        </p:nvSpPr>
        <p:spPr bwMode="auto">
          <a:xfrm>
            <a:off x="0" y="0"/>
            <a:ext cx="9140825" cy="6856413"/>
          </a:xfrm>
          <a:prstGeom prst="rect">
            <a:avLst/>
          </a:prstGeom>
          <a:noFill/>
          <a:ln w="12700" algn="ctr">
            <a:solidFill>
              <a:schemeClr val="accent1"/>
            </a:solidFill>
            <a:miter lim="800000"/>
            <a:headEnd/>
            <a:tailEnd/>
          </a:ln>
          <a:effectLst/>
        </p:spPr>
        <p:txBody>
          <a:bodyPr wrap="none" anchor="ctr"/>
          <a:lstStyle/>
          <a:p>
            <a:pPr>
              <a:defRPr/>
            </a:pPr>
            <a:endParaRPr lang="en-US" dirty="0">
              <a:latin typeface="Arial" charset="0"/>
            </a:endParaRPr>
          </a:p>
        </p:txBody>
      </p:sp>
      <p:sp>
        <p:nvSpPr>
          <p:cNvPr id="1033" name="Rectangle 9">
            <a:extLst>
              <a:ext uri="{FF2B5EF4-FFF2-40B4-BE49-F238E27FC236}">
                <a16:creationId xmlns:a16="http://schemas.microsoft.com/office/drawing/2014/main" id="{42E9AA39-BEA5-E746-AD0D-C1AD7EC45FD2}"/>
              </a:ext>
            </a:extLst>
          </p:cNvPr>
          <p:cNvSpPr>
            <a:spLocks noGrp="1" noChangeArrowheads="1"/>
          </p:cNvSpPr>
          <p:nvPr>
            <p:ph type="sldNum" sz="quarter" idx="4"/>
          </p:nvPr>
        </p:nvSpPr>
        <p:spPr bwMode="auto">
          <a:xfrm>
            <a:off x="228600" y="6381750"/>
            <a:ext cx="9144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400"/>
            </a:lvl1pPr>
          </a:lstStyle>
          <a:p>
            <a:fld id="{51D15898-9C5E-544D-931B-197ECEBF580A}" type="slidenum">
              <a:rPr lang="en-AU" altLang="en-US"/>
              <a:pPr/>
              <a:t>‹#›</a:t>
            </a:fld>
            <a:endParaRPr lang="en-AU" altLang="en-US"/>
          </a:p>
        </p:txBody>
      </p:sp>
      <p:sp>
        <p:nvSpPr>
          <p:cNvPr id="1046" name="Rectangle 22">
            <a:extLst>
              <a:ext uri="{FF2B5EF4-FFF2-40B4-BE49-F238E27FC236}">
                <a16:creationId xmlns:a16="http://schemas.microsoft.com/office/drawing/2014/main" id="{DAA20748-825D-4F4B-A34C-B15ACFC61D6F}"/>
              </a:ext>
            </a:extLst>
          </p:cNvPr>
          <p:cNvSpPr>
            <a:spLocks noChangeArrowheads="1"/>
          </p:cNvSpPr>
          <p:nvPr userDrawn="1"/>
        </p:nvSpPr>
        <p:spPr bwMode="auto">
          <a:xfrm>
            <a:off x="4137819" y="6489055"/>
            <a:ext cx="4916731" cy="230832"/>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sz="1000" dirty="0">
                <a:solidFill>
                  <a:schemeClr val="tx1"/>
                </a:solidFill>
                <a:latin typeface="Arial" charset="0"/>
              </a:rPr>
              <a:t>© Copyright IBM Corp. 2013, licensed under Apache 2.0 to the GenevaERS project.</a:t>
            </a:r>
          </a:p>
        </p:txBody>
      </p:sp>
    </p:spTree>
  </p:cSld>
  <p:clrMap bg1="lt1" tx1="dk1" bg2="lt2" tx2="dk2" accent1="accent1" accent2="accent2" accent3="accent3" accent4="accent4" accent5="accent5" accent6="accent6" hlink="hlink" folHlink="folHlink"/>
  <p:sldLayoutIdLst>
    <p:sldLayoutId id="2147483729"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hf hdr="0" ftr="0" dt="0"/>
  <p:txStyles>
    <p:titleStyle>
      <a:lvl1pPr algn="l" rtl="0" eaLnBrk="0" fontAlgn="base" hangingPunct="0">
        <a:lnSpc>
          <a:spcPct val="90000"/>
        </a:lnSpc>
        <a:spcBef>
          <a:spcPct val="0"/>
        </a:spcBef>
        <a:spcAft>
          <a:spcPct val="0"/>
        </a:spcAft>
        <a:defRPr sz="2400">
          <a:solidFill>
            <a:schemeClr val="hlink"/>
          </a:solidFill>
          <a:latin typeface="+mj-lt"/>
          <a:ea typeface="+mj-ea"/>
          <a:cs typeface="+mj-cs"/>
        </a:defRPr>
      </a:lvl1pPr>
      <a:lvl2pPr algn="l" rtl="0" eaLnBrk="0" fontAlgn="base" hangingPunct="0">
        <a:lnSpc>
          <a:spcPct val="90000"/>
        </a:lnSpc>
        <a:spcBef>
          <a:spcPct val="0"/>
        </a:spcBef>
        <a:spcAft>
          <a:spcPct val="0"/>
        </a:spcAft>
        <a:defRPr sz="2400">
          <a:solidFill>
            <a:schemeClr val="hlink"/>
          </a:solidFill>
          <a:latin typeface="Arial" charset="0"/>
        </a:defRPr>
      </a:lvl2pPr>
      <a:lvl3pPr algn="l" rtl="0" eaLnBrk="0" fontAlgn="base" hangingPunct="0">
        <a:lnSpc>
          <a:spcPct val="90000"/>
        </a:lnSpc>
        <a:spcBef>
          <a:spcPct val="0"/>
        </a:spcBef>
        <a:spcAft>
          <a:spcPct val="0"/>
        </a:spcAft>
        <a:defRPr sz="2400">
          <a:solidFill>
            <a:schemeClr val="hlink"/>
          </a:solidFill>
          <a:latin typeface="Arial" charset="0"/>
        </a:defRPr>
      </a:lvl3pPr>
      <a:lvl4pPr algn="l" rtl="0" eaLnBrk="0" fontAlgn="base" hangingPunct="0">
        <a:lnSpc>
          <a:spcPct val="90000"/>
        </a:lnSpc>
        <a:spcBef>
          <a:spcPct val="0"/>
        </a:spcBef>
        <a:spcAft>
          <a:spcPct val="0"/>
        </a:spcAft>
        <a:defRPr sz="2400">
          <a:solidFill>
            <a:schemeClr val="hlink"/>
          </a:solidFill>
          <a:latin typeface="Arial" charset="0"/>
        </a:defRPr>
      </a:lvl4pPr>
      <a:lvl5pPr algn="l" rtl="0" eaLnBrk="0" fontAlgn="base" hangingPunct="0">
        <a:lnSpc>
          <a:spcPct val="90000"/>
        </a:lnSpc>
        <a:spcBef>
          <a:spcPct val="0"/>
        </a:spcBef>
        <a:spcAft>
          <a:spcPct val="0"/>
        </a:spcAft>
        <a:defRPr sz="2400">
          <a:solidFill>
            <a:schemeClr val="hlink"/>
          </a:solidFill>
          <a:latin typeface="Arial" charset="0"/>
        </a:defRPr>
      </a:lvl5pPr>
      <a:lvl6pPr marL="457200" algn="l" rtl="0" fontAlgn="base">
        <a:lnSpc>
          <a:spcPct val="90000"/>
        </a:lnSpc>
        <a:spcBef>
          <a:spcPct val="0"/>
        </a:spcBef>
        <a:spcAft>
          <a:spcPct val="0"/>
        </a:spcAft>
        <a:defRPr sz="2800">
          <a:solidFill>
            <a:schemeClr val="hlink"/>
          </a:solidFill>
          <a:latin typeface="Arial" charset="0"/>
        </a:defRPr>
      </a:lvl6pPr>
      <a:lvl7pPr marL="914400" algn="l" rtl="0" fontAlgn="base">
        <a:lnSpc>
          <a:spcPct val="90000"/>
        </a:lnSpc>
        <a:spcBef>
          <a:spcPct val="0"/>
        </a:spcBef>
        <a:spcAft>
          <a:spcPct val="0"/>
        </a:spcAft>
        <a:defRPr sz="2800">
          <a:solidFill>
            <a:schemeClr val="hlink"/>
          </a:solidFill>
          <a:latin typeface="Arial" charset="0"/>
        </a:defRPr>
      </a:lvl7pPr>
      <a:lvl8pPr marL="1371600" algn="l" rtl="0" fontAlgn="base">
        <a:lnSpc>
          <a:spcPct val="90000"/>
        </a:lnSpc>
        <a:spcBef>
          <a:spcPct val="0"/>
        </a:spcBef>
        <a:spcAft>
          <a:spcPct val="0"/>
        </a:spcAft>
        <a:defRPr sz="2800">
          <a:solidFill>
            <a:schemeClr val="hlink"/>
          </a:solidFill>
          <a:latin typeface="Arial" charset="0"/>
        </a:defRPr>
      </a:lvl8pPr>
      <a:lvl9pPr marL="1828800" algn="l" rtl="0" fontAlgn="base">
        <a:lnSpc>
          <a:spcPct val="90000"/>
        </a:lnSpc>
        <a:spcBef>
          <a:spcPct val="0"/>
        </a:spcBef>
        <a:spcAft>
          <a:spcPct val="0"/>
        </a:spcAft>
        <a:defRPr sz="2800">
          <a:solidFill>
            <a:schemeClr val="hlink"/>
          </a:solidFill>
          <a:latin typeface="Arial" charset="0"/>
        </a:defRPr>
      </a:lvl9pPr>
    </p:titleStyle>
    <p:bodyStyle>
      <a:lvl1pPr marL="342900" indent="-342900" algn="l" rtl="0" eaLnBrk="0" fontAlgn="base" hangingPunct="0">
        <a:spcBef>
          <a:spcPct val="0"/>
        </a:spcBef>
        <a:spcAft>
          <a:spcPct val="10000"/>
        </a:spcAft>
        <a:buClr>
          <a:schemeClr val="tx1"/>
        </a:buClr>
        <a:buFont typeface="Wingdings" pitchFamily="2" charset="2"/>
        <a:buChar char="•"/>
        <a:defRPr sz="2000">
          <a:solidFill>
            <a:schemeClr val="tx1"/>
          </a:solidFill>
          <a:latin typeface="+mn-lt"/>
          <a:ea typeface="+mn-ea"/>
          <a:cs typeface="+mn-cs"/>
        </a:defRPr>
      </a:lvl1pPr>
      <a:lvl2pPr marL="563563" indent="-220663" algn="l" rtl="0" eaLnBrk="0" fontAlgn="base" hangingPunct="0">
        <a:spcBef>
          <a:spcPct val="0"/>
        </a:spcBef>
        <a:spcAft>
          <a:spcPct val="5000"/>
        </a:spcAft>
        <a:buClr>
          <a:schemeClr val="tx1"/>
        </a:buClr>
        <a:buFont typeface="Wingdings" pitchFamily="2" charset="2"/>
        <a:buChar char="§"/>
        <a:defRPr sz="2000">
          <a:solidFill>
            <a:schemeClr val="tx1"/>
          </a:solidFill>
          <a:latin typeface="+mn-lt"/>
        </a:defRPr>
      </a:lvl2pPr>
      <a:lvl3pPr marL="911225" indent="-233363" algn="l" rtl="0" eaLnBrk="0" fontAlgn="base" hangingPunct="0">
        <a:spcBef>
          <a:spcPct val="0"/>
        </a:spcBef>
        <a:spcAft>
          <a:spcPct val="5000"/>
        </a:spcAft>
        <a:buClr>
          <a:schemeClr val="tx1"/>
        </a:buClr>
        <a:buChar char="o"/>
        <a:defRPr sz="2400">
          <a:solidFill>
            <a:schemeClr val="tx1"/>
          </a:solidFill>
          <a:latin typeface="+mn-lt"/>
        </a:defRPr>
      </a:lvl3pPr>
      <a:lvl4pPr marL="1231900" indent="-206375" algn="l" rtl="0" eaLnBrk="0" fontAlgn="base" hangingPunct="0">
        <a:spcBef>
          <a:spcPct val="0"/>
        </a:spcBef>
        <a:spcAft>
          <a:spcPct val="5000"/>
        </a:spcAft>
        <a:buClr>
          <a:schemeClr val="tx1"/>
        </a:buClr>
        <a:buFont typeface="Wingdings" pitchFamily="2" charset="2"/>
        <a:buChar char="Ø"/>
        <a:defRPr sz="2000">
          <a:solidFill>
            <a:schemeClr val="tx1"/>
          </a:solidFill>
          <a:latin typeface="+mn-lt"/>
        </a:defRPr>
      </a:lvl4pPr>
      <a:lvl5pPr marL="1587500" indent="-163513" algn="l" rtl="0" eaLnBrk="0" fontAlgn="base" hangingPunct="0">
        <a:spcBef>
          <a:spcPct val="20000"/>
        </a:spcBef>
        <a:spcAft>
          <a:spcPct val="0"/>
        </a:spcAft>
        <a:buClr>
          <a:schemeClr val="bg1"/>
        </a:buClr>
        <a:buChar char="»"/>
        <a:defRPr sz="1600">
          <a:solidFill>
            <a:schemeClr val="bg1"/>
          </a:solidFill>
          <a:latin typeface="+mn-lt"/>
        </a:defRPr>
      </a:lvl5pPr>
      <a:lvl6pPr marL="2044700" indent="-163513" algn="l" rtl="0" fontAlgn="base">
        <a:spcBef>
          <a:spcPct val="20000"/>
        </a:spcBef>
        <a:spcAft>
          <a:spcPct val="0"/>
        </a:spcAft>
        <a:buClr>
          <a:schemeClr val="bg1"/>
        </a:buClr>
        <a:buChar char="»"/>
        <a:defRPr sz="1600">
          <a:solidFill>
            <a:schemeClr val="bg1"/>
          </a:solidFill>
          <a:latin typeface="+mn-lt"/>
        </a:defRPr>
      </a:lvl6pPr>
      <a:lvl7pPr marL="2501900" indent="-163513" algn="l" rtl="0" fontAlgn="base">
        <a:spcBef>
          <a:spcPct val="20000"/>
        </a:spcBef>
        <a:spcAft>
          <a:spcPct val="0"/>
        </a:spcAft>
        <a:buClr>
          <a:schemeClr val="bg1"/>
        </a:buClr>
        <a:buChar char="»"/>
        <a:defRPr sz="1600">
          <a:solidFill>
            <a:schemeClr val="bg1"/>
          </a:solidFill>
          <a:latin typeface="+mn-lt"/>
        </a:defRPr>
      </a:lvl7pPr>
      <a:lvl8pPr marL="2959100" indent="-163513" algn="l" rtl="0" fontAlgn="base">
        <a:spcBef>
          <a:spcPct val="20000"/>
        </a:spcBef>
        <a:spcAft>
          <a:spcPct val="0"/>
        </a:spcAft>
        <a:buClr>
          <a:schemeClr val="bg1"/>
        </a:buClr>
        <a:buChar char="»"/>
        <a:defRPr sz="1600">
          <a:solidFill>
            <a:schemeClr val="bg1"/>
          </a:solidFill>
          <a:latin typeface="+mn-lt"/>
        </a:defRPr>
      </a:lvl8pPr>
      <a:lvl9pPr marL="3416300" indent="-163513" algn="l" rtl="0" fontAlgn="base">
        <a:spcBef>
          <a:spcPct val="20000"/>
        </a:spcBef>
        <a:spcAft>
          <a:spcPct val="0"/>
        </a:spcAft>
        <a:buClr>
          <a:schemeClr val="bg1"/>
        </a:buClr>
        <a:buChar char="»"/>
        <a:defRPr sz="16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audio" Target="../media/media10.mp3"/><Relationship Id="rId7" Type="http://schemas.openxmlformats.org/officeDocument/2006/relationships/image" Target="../media/image2.png"/><Relationship Id="rId2" Type="http://schemas.microsoft.com/office/2007/relationships/media" Target="../media/media10.mp3"/><Relationship Id="rId1" Type="http://schemas.openxmlformats.org/officeDocument/2006/relationships/tags" Target="../tags/tag8.xml"/><Relationship Id="rId6" Type="http://schemas.openxmlformats.org/officeDocument/2006/relationships/image" Target="../media/image9.png"/><Relationship Id="rId5" Type="http://schemas.openxmlformats.org/officeDocument/2006/relationships/notesSlide" Target="../notesSlides/notesSlide11.xml"/><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audio" Target="../media/media11.mp3"/><Relationship Id="rId7" Type="http://schemas.openxmlformats.org/officeDocument/2006/relationships/image" Target="../media/image2.png"/><Relationship Id="rId2" Type="http://schemas.microsoft.com/office/2007/relationships/media" Target="../media/media11.mp3"/><Relationship Id="rId1" Type="http://schemas.openxmlformats.org/officeDocument/2006/relationships/tags" Target="../tags/tag9.xml"/><Relationship Id="rId6" Type="http://schemas.openxmlformats.org/officeDocument/2006/relationships/image" Target="../media/image7.png"/><Relationship Id="rId5" Type="http://schemas.openxmlformats.org/officeDocument/2006/relationships/notesSlide" Target="../notesSlides/notesSlide12.xml"/><Relationship Id="rId4"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audio" Target="../media/media12.mp3"/><Relationship Id="rId7" Type="http://schemas.openxmlformats.org/officeDocument/2006/relationships/image" Target="../media/image2.png"/><Relationship Id="rId2" Type="http://schemas.microsoft.com/office/2007/relationships/media" Target="../media/media12.mp3"/><Relationship Id="rId1" Type="http://schemas.openxmlformats.org/officeDocument/2006/relationships/tags" Target="../tags/tag10.xml"/><Relationship Id="rId6" Type="http://schemas.openxmlformats.org/officeDocument/2006/relationships/image" Target="../media/image7.png"/><Relationship Id="rId5" Type="http://schemas.openxmlformats.org/officeDocument/2006/relationships/notesSlide" Target="../notesSlides/notesSlide13.xml"/><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audio" Target="../media/media13.mp3"/><Relationship Id="rId7" Type="http://schemas.openxmlformats.org/officeDocument/2006/relationships/image" Target="../media/image2.png"/><Relationship Id="rId2" Type="http://schemas.microsoft.com/office/2007/relationships/media" Target="../media/media13.mp3"/><Relationship Id="rId1" Type="http://schemas.openxmlformats.org/officeDocument/2006/relationships/tags" Target="../tags/tag11.xml"/><Relationship Id="rId6" Type="http://schemas.openxmlformats.org/officeDocument/2006/relationships/image" Target="../media/image7.png"/><Relationship Id="rId5" Type="http://schemas.openxmlformats.org/officeDocument/2006/relationships/notesSlide" Target="../notesSlides/notesSlide14.xml"/><Relationship Id="rId4"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audio" Target="../media/media14.mp3"/><Relationship Id="rId7" Type="http://schemas.openxmlformats.org/officeDocument/2006/relationships/image" Target="../media/image2.png"/><Relationship Id="rId2" Type="http://schemas.microsoft.com/office/2007/relationships/media" Target="../media/media14.mp3"/><Relationship Id="rId1" Type="http://schemas.openxmlformats.org/officeDocument/2006/relationships/tags" Target="../tags/tag12.xml"/><Relationship Id="rId6" Type="http://schemas.openxmlformats.org/officeDocument/2006/relationships/image" Target="../media/image10.png"/><Relationship Id="rId5" Type="http://schemas.openxmlformats.org/officeDocument/2006/relationships/notesSlide" Target="../notesSlides/notesSlide15.xml"/><Relationship Id="rId4"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5.mp3"/><Relationship Id="rId7" Type="http://schemas.openxmlformats.org/officeDocument/2006/relationships/image" Target="../media/image12.png"/><Relationship Id="rId2" Type="http://schemas.microsoft.com/office/2007/relationships/media" Target="../media/media15.mp3"/><Relationship Id="rId1" Type="http://schemas.openxmlformats.org/officeDocument/2006/relationships/tags" Target="../tags/tag13.xml"/><Relationship Id="rId6" Type="http://schemas.openxmlformats.org/officeDocument/2006/relationships/image" Target="../media/image11.png"/><Relationship Id="rId5" Type="http://schemas.openxmlformats.org/officeDocument/2006/relationships/notesSlide" Target="../notesSlides/notesSlide16.xml"/><Relationship Id="rId4"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6.mp3"/><Relationship Id="rId7" Type="http://schemas.openxmlformats.org/officeDocument/2006/relationships/image" Target="../media/image12.png"/><Relationship Id="rId2" Type="http://schemas.microsoft.com/office/2007/relationships/media" Target="../media/media16.mp3"/><Relationship Id="rId1" Type="http://schemas.openxmlformats.org/officeDocument/2006/relationships/tags" Target="../tags/tag14.xml"/><Relationship Id="rId6" Type="http://schemas.openxmlformats.org/officeDocument/2006/relationships/image" Target="../media/image13.png"/><Relationship Id="rId5" Type="http://schemas.openxmlformats.org/officeDocument/2006/relationships/notesSlide" Target="../notesSlides/notesSlide17.xml"/><Relationship Id="rId4"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audio" Target="../media/media17.mp3"/><Relationship Id="rId7" Type="http://schemas.openxmlformats.org/officeDocument/2006/relationships/image" Target="../media/image2.png"/><Relationship Id="rId2" Type="http://schemas.microsoft.com/office/2007/relationships/media" Target="../media/media17.mp3"/><Relationship Id="rId1" Type="http://schemas.openxmlformats.org/officeDocument/2006/relationships/tags" Target="../tags/tag15.xml"/><Relationship Id="rId6" Type="http://schemas.openxmlformats.org/officeDocument/2006/relationships/image" Target="../media/image13.png"/><Relationship Id="rId5" Type="http://schemas.openxmlformats.org/officeDocument/2006/relationships/notesSlide" Target="../notesSlides/notesSlide18.xml"/><Relationship Id="rId4"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8.mp3"/><Relationship Id="rId7" Type="http://schemas.openxmlformats.org/officeDocument/2006/relationships/image" Target="../media/image12.png"/><Relationship Id="rId2" Type="http://schemas.microsoft.com/office/2007/relationships/media" Target="../media/media18.mp3"/><Relationship Id="rId1" Type="http://schemas.openxmlformats.org/officeDocument/2006/relationships/tags" Target="../tags/tag16.xml"/><Relationship Id="rId6" Type="http://schemas.openxmlformats.org/officeDocument/2006/relationships/image" Target="../media/image14.png"/><Relationship Id="rId5" Type="http://schemas.openxmlformats.org/officeDocument/2006/relationships/notesSlide" Target="../notesSlides/notesSlide19.xml"/><Relationship Id="rId4"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audio" Target="../media/media1.mp3"/><Relationship Id="rId2" Type="http://schemas.microsoft.com/office/2007/relationships/media" Target="../media/media1.mp3"/><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9.mp3"/><Relationship Id="rId7" Type="http://schemas.openxmlformats.org/officeDocument/2006/relationships/image" Target="../media/image12.png"/><Relationship Id="rId2" Type="http://schemas.microsoft.com/office/2007/relationships/media" Target="../media/media19.mp3"/><Relationship Id="rId1" Type="http://schemas.openxmlformats.org/officeDocument/2006/relationships/tags" Target="../tags/tag17.xml"/><Relationship Id="rId6" Type="http://schemas.openxmlformats.org/officeDocument/2006/relationships/image" Target="../media/image15.png"/><Relationship Id="rId5" Type="http://schemas.openxmlformats.org/officeDocument/2006/relationships/notesSlide" Target="../notesSlides/notesSlide20.xml"/><Relationship Id="rId4"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20.mp3"/><Relationship Id="rId7" Type="http://schemas.openxmlformats.org/officeDocument/2006/relationships/image" Target="../media/image12.png"/><Relationship Id="rId2" Type="http://schemas.microsoft.com/office/2007/relationships/media" Target="../media/media20.mp3"/><Relationship Id="rId1" Type="http://schemas.openxmlformats.org/officeDocument/2006/relationships/tags" Target="../tags/tag18.xml"/><Relationship Id="rId6" Type="http://schemas.openxmlformats.org/officeDocument/2006/relationships/image" Target="../media/image16.png"/><Relationship Id="rId5" Type="http://schemas.openxmlformats.org/officeDocument/2006/relationships/notesSlide" Target="../notesSlides/notesSlide21.xml"/><Relationship Id="rId4"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21.mp3"/><Relationship Id="rId1" Type="http://schemas.microsoft.com/office/2007/relationships/media" Target="../media/media21.mp3"/><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audio" Target="../media/media22.mp3"/><Relationship Id="rId7" Type="http://schemas.openxmlformats.org/officeDocument/2006/relationships/image" Target="../media/image2.png"/><Relationship Id="rId2" Type="http://schemas.microsoft.com/office/2007/relationships/media" Target="../media/media22.mp3"/><Relationship Id="rId1" Type="http://schemas.openxmlformats.org/officeDocument/2006/relationships/tags" Target="../tags/tag19.xml"/><Relationship Id="rId6" Type="http://schemas.openxmlformats.org/officeDocument/2006/relationships/image" Target="../media/image19.png"/><Relationship Id="rId5" Type="http://schemas.openxmlformats.org/officeDocument/2006/relationships/notesSlide" Target="../notesSlides/notesSlide23.xml"/><Relationship Id="rId4"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audio" Target="../media/media23.mp3"/><Relationship Id="rId7" Type="http://schemas.openxmlformats.org/officeDocument/2006/relationships/image" Target="../media/image2.png"/><Relationship Id="rId2" Type="http://schemas.microsoft.com/office/2007/relationships/media" Target="../media/media23.mp3"/><Relationship Id="rId1" Type="http://schemas.openxmlformats.org/officeDocument/2006/relationships/tags" Target="../tags/tag20.xml"/><Relationship Id="rId6" Type="http://schemas.openxmlformats.org/officeDocument/2006/relationships/image" Target="../media/image20.png"/><Relationship Id="rId5" Type="http://schemas.openxmlformats.org/officeDocument/2006/relationships/notesSlide" Target="../notesSlides/notesSlide24.xml"/><Relationship Id="rId4"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audio" Target="../media/media24.mp3"/><Relationship Id="rId2" Type="http://schemas.microsoft.com/office/2007/relationships/media" Target="../media/media24.mp3"/><Relationship Id="rId1" Type="http://schemas.openxmlformats.org/officeDocument/2006/relationships/tags" Target="../tags/tag21.xml"/><Relationship Id="rId6" Type="http://schemas.openxmlformats.org/officeDocument/2006/relationships/image" Target="../media/image2.png"/><Relationship Id="rId5" Type="http://schemas.openxmlformats.org/officeDocument/2006/relationships/notesSlide" Target="../notesSlides/notesSlide25.xml"/><Relationship Id="rId4"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hyperlink" Target="http://www.ibm.com/systems/safr" TargetMode="External"/><Relationship Id="rId3" Type="http://schemas.microsoft.com/office/2007/relationships/media" Target="../media/media25.mp3"/><Relationship Id="rId7" Type="http://schemas.openxmlformats.org/officeDocument/2006/relationships/hyperlink" Target="http://safr.ibm.com/help/index.jsp" TargetMode="Externa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notesSlide" Target="../notesSlides/notesSlide26.xml"/><Relationship Id="rId11" Type="http://schemas.openxmlformats.org/officeDocument/2006/relationships/image" Target="../media/image2.png"/><Relationship Id="rId5" Type="http://schemas.openxmlformats.org/officeDocument/2006/relationships/slideLayout" Target="../slideLayouts/slideLayout7.xml"/><Relationship Id="rId10" Type="http://schemas.openxmlformats.org/officeDocument/2006/relationships/image" Target="../media/image21.jpeg"/><Relationship Id="rId4" Type="http://schemas.openxmlformats.org/officeDocument/2006/relationships/audio" Target="../media/media25.mp3"/><Relationship Id="rId9" Type="http://schemas.openxmlformats.org/officeDocument/2006/relationships/hyperlink" Target="http://www.redbooks.ibm.com/abstracts/redp4599.html?Open" TargetMode="External"/></Relationships>
</file>

<file path=ppt/slides/_rels/slide27.xml.rels><?xml version="1.0" encoding="UTF-8" standalone="yes"?>
<Relationships xmlns="http://schemas.openxmlformats.org/package/2006/relationships"><Relationship Id="rId3" Type="http://schemas.openxmlformats.org/officeDocument/2006/relationships/audio" Target="../media/media26.mp3"/><Relationship Id="rId7" Type="http://schemas.openxmlformats.org/officeDocument/2006/relationships/image" Target="../media/image2.png"/><Relationship Id="rId2" Type="http://schemas.microsoft.com/office/2007/relationships/media" Target="../media/media26.mp3"/><Relationship Id="rId1" Type="http://schemas.openxmlformats.org/officeDocument/2006/relationships/tags" Target="../tags/tag24.xml"/><Relationship Id="rId6" Type="http://schemas.openxmlformats.org/officeDocument/2006/relationships/hyperlink" Target="http://www.ibm.com/legal/copytrade.shtml" TargetMode="External"/><Relationship Id="rId5" Type="http://schemas.openxmlformats.org/officeDocument/2006/relationships/notesSlide" Target="../notesSlides/notesSlide27.xml"/><Relationship Id="rId4"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7.mp3"/><Relationship Id="rId7" Type="http://schemas.openxmlformats.org/officeDocument/2006/relationships/image" Target="../media/image22.jpe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notesSlide" Target="../notesSlides/notesSlide28.xml"/><Relationship Id="rId5" Type="http://schemas.openxmlformats.org/officeDocument/2006/relationships/slideLayout" Target="../slideLayouts/slideLayout2.xml"/><Relationship Id="rId4" Type="http://schemas.openxmlformats.org/officeDocument/2006/relationships/audio" Target="../media/media27.mp3"/></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3.mp3"/><Relationship Id="rId7" Type="http://schemas.openxmlformats.org/officeDocument/2006/relationships/image" Target="../media/image2.png"/><Relationship Id="rId2" Type="http://schemas.microsoft.com/office/2007/relationships/media" Target="../media/media3.mp3"/><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4.mp3"/><Relationship Id="rId7" Type="http://schemas.openxmlformats.org/officeDocument/2006/relationships/image" Target="../media/image2.png"/><Relationship Id="rId2" Type="http://schemas.microsoft.com/office/2007/relationships/media" Target="../media/media4.mp3"/><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notesSlide" Target="../notesSlides/notesSlide5.xml"/><Relationship Id="rId4"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audio" Target="../media/media5.mp3"/><Relationship Id="rId7" Type="http://schemas.openxmlformats.org/officeDocument/2006/relationships/image" Target="../media/image2.png"/><Relationship Id="rId2" Type="http://schemas.microsoft.com/office/2007/relationships/media" Target="../media/media5.mp3"/><Relationship Id="rId1" Type="http://schemas.openxmlformats.org/officeDocument/2006/relationships/tags" Target="../tags/tag6.xml"/><Relationship Id="rId6" Type="http://schemas.openxmlformats.org/officeDocument/2006/relationships/image" Target="../media/image6.png"/><Relationship Id="rId5" Type="http://schemas.openxmlformats.org/officeDocument/2006/relationships/notesSlide" Target="../notesSlides/notesSlide6.xml"/><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audio" Target="../media/media8.mp3"/><Relationship Id="rId7" Type="http://schemas.openxmlformats.org/officeDocument/2006/relationships/image" Target="../media/image2.png"/><Relationship Id="rId2" Type="http://schemas.microsoft.com/office/2007/relationships/media" Target="../media/media8.mp3"/><Relationship Id="rId1" Type="http://schemas.openxmlformats.org/officeDocument/2006/relationships/tags" Target="../tags/tag7.xml"/><Relationship Id="rId6" Type="http://schemas.openxmlformats.org/officeDocument/2006/relationships/image" Target="../media/image7.png"/><Relationship Id="rId5" Type="http://schemas.openxmlformats.org/officeDocument/2006/relationships/notesSlide" Target="../notesSlides/notesSlide9.xml"/><Relationship Id="rId4"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B93A5AA1-46CB-F54B-A123-8C709DE00CB7}"/>
              </a:ext>
            </a:extLst>
          </p:cNvPr>
          <p:cNvSpPr>
            <a:spLocks noGrp="1" noChangeArrowheads="1"/>
          </p:cNvSpPr>
          <p:nvPr>
            <p:ph type="ctrTitle"/>
          </p:nvPr>
        </p:nvSpPr>
        <p:spPr>
          <a:xfrm>
            <a:off x="136525" y="1416050"/>
            <a:ext cx="8766175" cy="2011363"/>
          </a:xfrm>
          <a:noFill/>
        </p:spPr>
        <p:txBody>
          <a:bodyPr/>
          <a:lstStyle/>
          <a:p>
            <a:pPr eaLnBrk="1" hangingPunct="1"/>
            <a:r>
              <a:rPr lang="en-US" altLang="en-US" sz="2800" b="0" dirty="0"/>
              <a:t>: GenevaERS View Builder Training Course</a:t>
            </a:r>
            <a:br>
              <a:rPr lang="en-US" altLang="en-US" sz="2800" b="0" dirty="0"/>
            </a:br>
            <a:r>
              <a:rPr lang="en-US" altLang="en-US" sz="2800" b="0" dirty="0"/>
              <a:t>	</a:t>
            </a:r>
            <a:br>
              <a:rPr lang="en-US" altLang="en-US" sz="2800" b="0" dirty="0"/>
            </a:br>
            <a:r>
              <a:rPr lang="en-US" altLang="en-US" sz="1800" b="0" i="1" dirty="0">
                <a:solidFill>
                  <a:schemeClr val="hlink"/>
                </a:solidFill>
              </a:rPr>
              <a:t>Page 5: </a:t>
            </a:r>
            <a:br>
              <a:rPr lang="en-US" altLang="en-US" sz="1800" b="0" i="1" dirty="0">
                <a:solidFill>
                  <a:schemeClr val="hlink"/>
                </a:solidFill>
              </a:rPr>
            </a:br>
            <a:r>
              <a:rPr lang="en-US" altLang="en-US" sz="1800" b="0" i="1" dirty="0">
                <a:solidFill>
                  <a:schemeClr val="hlink"/>
                </a:solidFill>
              </a:rPr>
              <a:t>Introduction to the Format Phase </a:t>
            </a:r>
            <a:br>
              <a:rPr lang="en-GB" altLang="en-US" sz="1800" b="0" i="1" dirty="0">
                <a:solidFill>
                  <a:schemeClr val="hlink"/>
                </a:solidFill>
              </a:rPr>
            </a:br>
            <a:endParaRPr lang="en-US" altLang="en-US" sz="1800" b="0" i="1" dirty="0">
              <a:solidFill>
                <a:schemeClr val="hlink"/>
              </a:solidFill>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9">
            <a:extLst>
              <a:ext uri="{FF2B5EF4-FFF2-40B4-BE49-F238E27FC236}">
                <a16:creationId xmlns:a16="http://schemas.microsoft.com/office/drawing/2014/main" id="{ABD66859-BC2C-8E4E-B430-0A4A4E7839BB}"/>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8C6C1610-7B4D-824A-B5E7-D28777AD7C4A}" type="slidenum">
              <a:rPr lang="en-AU" altLang="en-US" sz="1400"/>
              <a:pPr/>
              <a:t>10</a:t>
            </a:fld>
            <a:endParaRPr lang="en-AU" altLang="en-US" sz="1400"/>
          </a:p>
        </p:txBody>
      </p:sp>
      <p:pic>
        <p:nvPicPr>
          <p:cNvPr id="12291" name="Picture 17">
            <a:extLst>
              <a:ext uri="{FF2B5EF4-FFF2-40B4-BE49-F238E27FC236}">
                <a16:creationId xmlns:a16="http://schemas.microsoft.com/office/drawing/2014/main" id="{DED750C6-E3BF-1E4B-B19F-4EC6520CB9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 y="762000"/>
            <a:ext cx="76962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12292" name="Rectangle 3">
            <a:extLst>
              <a:ext uri="{FF2B5EF4-FFF2-40B4-BE49-F238E27FC236}">
                <a16:creationId xmlns:a16="http://schemas.microsoft.com/office/drawing/2014/main" id="{EA4DA771-3ACB-7645-9FCA-9D02B1FC2411}"/>
              </a:ext>
            </a:extLst>
          </p:cNvPr>
          <p:cNvSpPr>
            <a:spLocks noGrp="1" noChangeArrowheads="1"/>
          </p:cNvSpPr>
          <p:nvPr>
            <p:ph type="title"/>
          </p:nvPr>
        </p:nvSpPr>
        <p:spPr>
          <a:xfrm>
            <a:off x="228600" y="0"/>
            <a:ext cx="7162800" cy="498475"/>
          </a:xfrm>
          <a:noFill/>
          <a:ln/>
        </p:spPr>
        <p:txBody>
          <a:bodyPr anchor="b"/>
          <a:lstStyle/>
          <a:p>
            <a:r>
              <a:rPr altLang="en-US"/>
              <a:t>Finding the Output DD Name</a:t>
            </a:r>
          </a:p>
        </p:txBody>
      </p:sp>
      <p:sp>
        <p:nvSpPr>
          <p:cNvPr id="12293" name="Rectangle 4">
            <a:extLst>
              <a:ext uri="{FF2B5EF4-FFF2-40B4-BE49-F238E27FC236}">
                <a16:creationId xmlns:a16="http://schemas.microsoft.com/office/drawing/2014/main" id="{EFBD6587-50B1-D746-AC51-6CC24CCA408F}"/>
              </a:ext>
            </a:extLst>
          </p:cNvPr>
          <p:cNvSpPr>
            <a:spLocks noChangeArrowheads="1"/>
          </p:cNvSpPr>
          <p:nvPr/>
        </p:nvSpPr>
        <p:spPr bwMode="auto">
          <a:xfrm>
            <a:off x="685800" y="1752600"/>
            <a:ext cx="990600" cy="1524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2294" name="Line 6">
            <a:extLst>
              <a:ext uri="{FF2B5EF4-FFF2-40B4-BE49-F238E27FC236}">
                <a16:creationId xmlns:a16="http://schemas.microsoft.com/office/drawing/2014/main" id="{EB6FCA62-A73F-4E40-9438-A304A95D6290}"/>
              </a:ext>
            </a:extLst>
          </p:cNvPr>
          <p:cNvSpPr>
            <a:spLocks noChangeShapeType="1"/>
          </p:cNvSpPr>
          <p:nvPr/>
        </p:nvSpPr>
        <p:spPr bwMode="auto">
          <a:xfrm flipH="1">
            <a:off x="5867400" y="2867025"/>
            <a:ext cx="838200" cy="1066800"/>
          </a:xfrm>
          <a:prstGeom prst="line">
            <a:avLst/>
          </a:prstGeom>
          <a:noFill/>
          <a:ln w="28575">
            <a:solidFill>
              <a:srgbClr val="0033CC"/>
            </a:solidFill>
            <a:round/>
            <a:headEnd/>
            <a:tailEnd type="triangle" w="lg" len="lg"/>
          </a:ln>
          <a:extLst>
            <a:ext uri="{909E8E84-426E-40DD-AFC4-6F175D3DCCD1}">
              <a14:hiddenFill xmlns:a14="http://schemas.microsoft.com/office/drawing/2010/main">
                <a:noFill/>
              </a14:hiddenFill>
            </a:ext>
          </a:extLst>
        </p:spPr>
        <p:txBody>
          <a:bodyPr wrap="none" lIns="0" rIns="0" anchor="ctr"/>
          <a:lstStyle/>
          <a:p>
            <a:endParaRPr lang="en-US"/>
          </a:p>
        </p:txBody>
      </p:sp>
      <p:sp>
        <p:nvSpPr>
          <p:cNvPr id="12295" name="Rectangle 7">
            <a:extLst>
              <a:ext uri="{FF2B5EF4-FFF2-40B4-BE49-F238E27FC236}">
                <a16:creationId xmlns:a16="http://schemas.microsoft.com/office/drawing/2014/main" id="{C381AF45-A0E4-DE4B-82B5-2C4FE0F006A6}"/>
              </a:ext>
            </a:extLst>
          </p:cNvPr>
          <p:cNvSpPr>
            <a:spLocks noChangeArrowheads="1"/>
          </p:cNvSpPr>
          <p:nvPr/>
        </p:nvSpPr>
        <p:spPr bwMode="auto">
          <a:xfrm>
            <a:off x="1905000" y="5591175"/>
            <a:ext cx="6096000" cy="1524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2296" name="Rectangle 8">
            <a:extLst>
              <a:ext uri="{FF2B5EF4-FFF2-40B4-BE49-F238E27FC236}">
                <a16:creationId xmlns:a16="http://schemas.microsoft.com/office/drawing/2014/main" id="{0838CFEB-0DF6-FD4F-938D-63D9BE7272D9}"/>
              </a:ext>
            </a:extLst>
          </p:cNvPr>
          <p:cNvSpPr>
            <a:spLocks noChangeArrowheads="1"/>
          </p:cNvSpPr>
          <p:nvPr/>
        </p:nvSpPr>
        <p:spPr bwMode="auto">
          <a:xfrm>
            <a:off x="228600" y="3505200"/>
            <a:ext cx="1905000" cy="615950"/>
          </a:xfrm>
          <a:prstGeom prst="rect">
            <a:avLst/>
          </a:prstGeom>
          <a:solidFill>
            <a:schemeClr val="bg1"/>
          </a:solidFill>
          <a:ln w="28575" algn="ctr">
            <a:solidFill>
              <a:srgbClr val="3366FF"/>
            </a:solidFill>
            <a:miter lim="800000"/>
            <a:headEnd/>
            <a:tailEnd/>
          </a:ln>
          <a:effectLst>
            <a:prstShdw prst="shdw17" dist="17961" dir="2700000">
              <a:srgbClr val="1F3D99"/>
            </a:prstShdw>
          </a:effectLst>
        </p:spPr>
        <p:txBody>
          <a:bodyPr anchor="ct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a:solidFill>
                  <a:srgbClr val="3366FF"/>
                </a:solidFill>
              </a:rPr>
              <a:t>1. Click </a:t>
            </a:r>
            <a:r>
              <a:rPr lang="en-US" altLang="en-US" sz="1800" b="1">
                <a:solidFill>
                  <a:srgbClr val="3366FF"/>
                </a:solidFill>
              </a:rPr>
              <a:t>Physical Files</a:t>
            </a:r>
            <a:r>
              <a:rPr lang="en-US" altLang="en-US" sz="1800">
                <a:solidFill>
                  <a:srgbClr val="FF0000"/>
                </a:solidFill>
              </a:rPr>
              <a:t>.</a:t>
            </a:r>
          </a:p>
        </p:txBody>
      </p:sp>
      <p:sp>
        <p:nvSpPr>
          <p:cNvPr id="12297" name="Line 9">
            <a:extLst>
              <a:ext uri="{FF2B5EF4-FFF2-40B4-BE49-F238E27FC236}">
                <a16:creationId xmlns:a16="http://schemas.microsoft.com/office/drawing/2014/main" id="{3CFF61E8-43B8-1045-A42F-67FA44964406}"/>
              </a:ext>
            </a:extLst>
          </p:cNvPr>
          <p:cNvSpPr>
            <a:spLocks noChangeShapeType="1"/>
          </p:cNvSpPr>
          <p:nvPr/>
        </p:nvSpPr>
        <p:spPr bwMode="auto">
          <a:xfrm flipV="1">
            <a:off x="685800" y="1876425"/>
            <a:ext cx="152400" cy="1600200"/>
          </a:xfrm>
          <a:prstGeom prst="line">
            <a:avLst/>
          </a:prstGeom>
          <a:noFill/>
          <a:ln w="2857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p:spPr>
        <p:txBody>
          <a:bodyPr/>
          <a:lstStyle/>
          <a:p>
            <a:endParaRPr lang="en-US"/>
          </a:p>
        </p:txBody>
      </p:sp>
      <p:sp>
        <p:nvSpPr>
          <p:cNvPr id="12298" name="Rectangle 11">
            <a:extLst>
              <a:ext uri="{FF2B5EF4-FFF2-40B4-BE49-F238E27FC236}">
                <a16:creationId xmlns:a16="http://schemas.microsoft.com/office/drawing/2014/main" id="{EC44BF72-DF58-5548-9C7C-1EE44640F050}"/>
              </a:ext>
            </a:extLst>
          </p:cNvPr>
          <p:cNvSpPr>
            <a:spLocks noChangeArrowheads="1"/>
          </p:cNvSpPr>
          <p:nvPr/>
        </p:nvSpPr>
        <p:spPr bwMode="auto">
          <a:xfrm>
            <a:off x="5486400" y="2085975"/>
            <a:ext cx="2286000" cy="863600"/>
          </a:xfrm>
          <a:prstGeom prst="rect">
            <a:avLst/>
          </a:prstGeom>
          <a:solidFill>
            <a:schemeClr val="bg1"/>
          </a:solidFill>
          <a:ln w="28575" algn="ctr">
            <a:solidFill>
              <a:srgbClr val="3366FF"/>
            </a:solidFill>
            <a:miter lim="800000"/>
            <a:headEnd/>
            <a:tailEnd/>
          </a:ln>
          <a:effectLst>
            <a:prstShdw prst="shdw17" dist="17961" dir="2700000">
              <a:srgbClr val="1F3D99"/>
            </a:prstShdw>
          </a:effectLst>
        </p:spPr>
        <p:txBody>
          <a:bodyPr anchor="ct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a:solidFill>
                  <a:srgbClr val="3366FF"/>
                </a:solidFill>
              </a:rPr>
              <a:t>3. Look in the Dataset Output subsection.</a:t>
            </a:r>
          </a:p>
        </p:txBody>
      </p:sp>
      <p:sp>
        <p:nvSpPr>
          <p:cNvPr id="12299" name="Rectangle 13">
            <a:extLst>
              <a:ext uri="{FF2B5EF4-FFF2-40B4-BE49-F238E27FC236}">
                <a16:creationId xmlns:a16="http://schemas.microsoft.com/office/drawing/2014/main" id="{DB0067E6-2134-0E43-9C98-6F4E8DA9CEF6}"/>
              </a:ext>
            </a:extLst>
          </p:cNvPr>
          <p:cNvSpPr>
            <a:spLocks noChangeArrowheads="1"/>
          </p:cNvSpPr>
          <p:nvPr/>
        </p:nvSpPr>
        <p:spPr bwMode="auto">
          <a:xfrm>
            <a:off x="4724400" y="4143375"/>
            <a:ext cx="2362200" cy="200025"/>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2300" name="Rectangle 14">
            <a:extLst>
              <a:ext uri="{FF2B5EF4-FFF2-40B4-BE49-F238E27FC236}">
                <a16:creationId xmlns:a16="http://schemas.microsoft.com/office/drawing/2014/main" id="{BC4ADC66-E5E7-B74B-9DB2-A976FEDCAB9C}"/>
              </a:ext>
            </a:extLst>
          </p:cNvPr>
          <p:cNvSpPr>
            <a:spLocks noChangeArrowheads="1"/>
          </p:cNvSpPr>
          <p:nvPr/>
        </p:nvSpPr>
        <p:spPr bwMode="auto">
          <a:xfrm>
            <a:off x="304800" y="5308600"/>
            <a:ext cx="1600200" cy="863600"/>
          </a:xfrm>
          <a:prstGeom prst="rect">
            <a:avLst/>
          </a:prstGeom>
          <a:solidFill>
            <a:schemeClr val="bg1"/>
          </a:solidFill>
          <a:ln w="28575" algn="ctr">
            <a:solidFill>
              <a:srgbClr val="3366FF"/>
            </a:solidFill>
            <a:miter lim="800000"/>
            <a:headEnd/>
            <a:tailEnd/>
          </a:ln>
          <a:effectLst>
            <a:prstShdw prst="shdw17" dist="17961" dir="2700000">
              <a:srgbClr val="1F3D99"/>
            </a:prstShdw>
          </a:effectLst>
        </p:spPr>
        <p:txBody>
          <a:bodyPr anchor="ct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a:solidFill>
                  <a:srgbClr val="3366FF"/>
                </a:solidFill>
              </a:rPr>
              <a:t>2. Click the file name in the list.</a:t>
            </a:r>
          </a:p>
        </p:txBody>
      </p:sp>
      <p:sp>
        <p:nvSpPr>
          <p:cNvPr id="12301" name="Line 16">
            <a:extLst>
              <a:ext uri="{FF2B5EF4-FFF2-40B4-BE49-F238E27FC236}">
                <a16:creationId xmlns:a16="http://schemas.microsoft.com/office/drawing/2014/main" id="{671AF5B8-CE1C-B147-AC39-F669493089F9}"/>
              </a:ext>
            </a:extLst>
          </p:cNvPr>
          <p:cNvSpPr>
            <a:spLocks noChangeShapeType="1"/>
          </p:cNvSpPr>
          <p:nvPr/>
        </p:nvSpPr>
        <p:spPr bwMode="auto">
          <a:xfrm>
            <a:off x="1905000" y="5286375"/>
            <a:ext cx="609600" cy="304800"/>
          </a:xfrm>
          <a:prstGeom prst="line">
            <a:avLst/>
          </a:prstGeom>
          <a:noFill/>
          <a:ln w="2857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p:spPr>
        <p:txBody>
          <a:bodyPr/>
          <a:lstStyle/>
          <a:p>
            <a:endParaRPr lang="en-US"/>
          </a:p>
        </p:txBody>
      </p:sp>
      <p:pic>
        <p:nvPicPr>
          <p:cNvPr id="2" name="Online Media 1" descr="Mod5slide10.mp3">
            <a:hlinkClick r:id="" action="ppaction://media"/>
            <a:extLst>
              <a:ext uri="{FF2B5EF4-FFF2-40B4-BE49-F238E27FC236}">
                <a16:creationId xmlns:a16="http://schemas.microsoft.com/office/drawing/2014/main" id="{12581D22-C74E-2B4F-96E8-27BE4BFA20B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4282" y="3397250"/>
            <a:ext cx="812800" cy="81280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2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9">
            <a:extLst>
              <a:ext uri="{FF2B5EF4-FFF2-40B4-BE49-F238E27FC236}">
                <a16:creationId xmlns:a16="http://schemas.microsoft.com/office/drawing/2014/main" id="{0EC57D1A-2AE2-CB4E-A5C1-AA870CCD747E}"/>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C7DDCB60-08B0-0E42-B6B5-DD5C02F43FC0}" type="slidenum">
              <a:rPr lang="en-AU" altLang="en-US" sz="1400"/>
              <a:pPr/>
              <a:t>11</a:t>
            </a:fld>
            <a:endParaRPr lang="en-AU" altLang="en-US" sz="1400"/>
          </a:p>
        </p:txBody>
      </p:sp>
      <p:pic>
        <p:nvPicPr>
          <p:cNvPr id="13315" name="Picture 14">
            <a:extLst>
              <a:ext uri="{FF2B5EF4-FFF2-40B4-BE49-F238E27FC236}">
                <a16:creationId xmlns:a16="http://schemas.microsoft.com/office/drawing/2014/main" id="{A1A39406-14B1-4343-A1FF-60206374AA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7200" y="2209800"/>
            <a:ext cx="6143625" cy="2247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13316" name="Rectangle 2">
            <a:extLst>
              <a:ext uri="{FF2B5EF4-FFF2-40B4-BE49-F238E27FC236}">
                <a16:creationId xmlns:a16="http://schemas.microsoft.com/office/drawing/2014/main" id="{3FB31AB9-D274-C641-A433-B21619D25209}"/>
              </a:ext>
            </a:extLst>
          </p:cNvPr>
          <p:cNvSpPr>
            <a:spLocks noGrp="1" noChangeArrowheads="1"/>
          </p:cNvSpPr>
          <p:nvPr>
            <p:ph type="title" idx="4294967295"/>
          </p:nvPr>
        </p:nvSpPr>
        <p:spPr>
          <a:noFill/>
        </p:spPr>
        <p:txBody>
          <a:bodyPr/>
          <a:lstStyle/>
          <a:p>
            <a:pPr eaLnBrk="1" hangingPunct="1"/>
            <a:r>
              <a:rPr lang="en-US" altLang="en-US"/>
              <a:t>Format Phase – Output Files</a:t>
            </a:r>
          </a:p>
        </p:txBody>
      </p:sp>
      <p:sp>
        <p:nvSpPr>
          <p:cNvPr id="13317" name="Rectangle 4">
            <a:extLst>
              <a:ext uri="{FF2B5EF4-FFF2-40B4-BE49-F238E27FC236}">
                <a16:creationId xmlns:a16="http://schemas.microsoft.com/office/drawing/2014/main" id="{BA1F7BE2-DF08-0748-92A8-481252FB84FA}"/>
              </a:ext>
            </a:extLst>
          </p:cNvPr>
          <p:cNvSpPr>
            <a:spLocks noChangeArrowheads="1"/>
          </p:cNvSpPr>
          <p:nvPr/>
        </p:nvSpPr>
        <p:spPr bwMode="auto">
          <a:xfrm>
            <a:off x="1143000" y="2409825"/>
            <a:ext cx="5335588" cy="762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3318" name="Rectangle 5">
            <a:extLst>
              <a:ext uri="{FF2B5EF4-FFF2-40B4-BE49-F238E27FC236}">
                <a16:creationId xmlns:a16="http://schemas.microsoft.com/office/drawing/2014/main" id="{CAFC6AF1-C385-EE41-9255-02B522C66D02}"/>
              </a:ext>
            </a:extLst>
          </p:cNvPr>
          <p:cNvSpPr>
            <a:spLocks noChangeArrowheads="1"/>
          </p:cNvSpPr>
          <p:nvPr/>
        </p:nvSpPr>
        <p:spPr bwMode="auto">
          <a:xfrm>
            <a:off x="1143000" y="3352800"/>
            <a:ext cx="5334000" cy="762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3319" name="Rectangle 3">
            <a:extLst>
              <a:ext uri="{FF2B5EF4-FFF2-40B4-BE49-F238E27FC236}">
                <a16:creationId xmlns:a16="http://schemas.microsoft.com/office/drawing/2014/main" id="{133BDBA4-7645-F549-B2F5-C16EF040079E}"/>
              </a:ext>
            </a:extLst>
          </p:cNvPr>
          <p:cNvSpPr>
            <a:spLocks noChangeArrowheads="1"/>
          </p:cNvSpPr>
          <p:nvPr/>
        </p:nvSpPr>
        <p:spPr bwMode="auto">
          <a:xfrm>
            <a:off x="1371600" y="838200"/>
            <a:ext cx="5486400" cy="685800"/>
          </a:xfrm>
          <a:prstGeom prst="rect">
            <a:avLst/>
          </a:prstGeom>
          <a:noFill/>
          <a:ln w="2857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buClr>
                <a:schemeClr val="accent2"/>
              </a:buClr>
              <a:buFont typeface="Wingdings" pitchFamily="2" charset="2"/>
              <a:buNone/>
            </a:pPr>
            <a:r>
              <a:rPr lang="en-US" altLang="en-US" sz="1800" dirty="0">
                <a:solidFill>
                  <a:srgbClr val="3366FF"/>
                </a:solidFill>
              </a:rPr>
              <a:t>DD statement if a specific GenevaERS physical file is assigned in the view</a:t>
            </a:r>
          </a:p>
        </p:txBody>
      </p:sp>
      <p:sp>
        <p:nvSpPr>
          <p:cNvPr id="13320" name="Rectangle 3">
            <a:extLst>
              <a:ext uri="{FF2B5EF4-FFF2-40B4-BE49-F238E27FC236}">
                <a16:creationId xmlns:a16="http://schemas.microsoft.com/office/drawing/2014/main" id="{94258149-58EA-6346-96FA-9391C9DBA2CE}"/>
              </a:ext>
            </a:extLst>
          </p:cNvPr>
          <p:cNvSpPr>
            <a:spLocks noChangeArrowheads="1"/>
          </p:cNvSpPr>
          <p:nvPr/>
        </p:nvSpPr>
        <p:spPr bwMode="auto">
          <a:xfrm>
            <a:off x="1219200" y="4800600"/>
            <a:ext cx="5715000" cy="685800"/>
          </a:xfrm>
          <a:prstGeom prst="rect">
            <a:avLst/>
          </a:prstGeom>
          <a:noFill/>
          <a:ln w="2857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buClr>
                <a:schemeClr val="accent2"/>
              </a:buClr>
              <a:buFont typeface="Wingdings" pitchFamily="2" charset="2"/>
              <a:buNone/>
            </a:pPr>
            <a:r>
              <a:rPr lang="en-US" altLang="en-US" sz="1800" dirty="0">
                <a:solidFill>
                  <a:srgbClr val="3366FF"/>
                </a:solidFill>
              </a:rPr>
              <a:t>Generated DD statement if NO specific GenevaERS physical file is assigned in the view</a:t>
            </a:r>
          </a:p>
        </p:txBody>
      </p:sp>
      <p:sp>
        <p:nvSpPr>
          <p:cNvPr id="13321" name="Line 12">
            <a:extLst>
              <a:ext uri="{FF2B5EF4-FFF2-40B4-BE49-F238E27FC236}">
                <a16:creationId xmlns:a16="http://schemas.microsoft.com/office/drawing/2014/main" id="{E76073C1-2F59-5545-80B0-AE58D994CB45}"/>
              </a:ext>
            </a:extLst>
          </p:cNvPr>
          <p:cNvSpPr>
            <a:spLocks noChangeShapeType="1"/>
          </p:cNvSpPr>
          <p:nvPr/>
        </p:nvSpPr>
        <p:spPr bwMode="auto">
          <a:xfrm flipH="1">
            <a:off x="4038600" y="1524000"/>
            <a:ext cx="304800" cy="838200"/>
          </a:xfrm>
          <a:prstGeom prst="line">
            <a:avLst/>
          </a:prstGeom>
          <a:noFill/>
          <a:ln w="952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p:spPr>
        <p:txBody>
          <a:bodyPr/>
          <a:lstStyle/>
          <a:p>
            <a:endParaRPr lang="en-US"/>
          </a:p>
        </p:txBody>
      </p:sp>
      <p:sp>
        <p:nvSpPr>
          <p:cNvPr id="13322" name="Line 13">
            <a:extLst>
              <a:ext uri="{FF2B5EF4-FFF2-40B4-BE49-F238E27FC236}">
                <a16:creationId xmlns:a16="http://schemas.microsoft.com/office/drawing/2014/main" id="{E1D211B2-E968-7342-95ED-820D7C936B47}"/>
              </a:ext>
            </a:extLst>
          </p:cNvPr>
          <p:cNvSpPr>
            <a:spLocks noChangeShapeType="1"/>
          </p:cNvSpPr>
          <p:nvPr/>
        </p:nvSpPr>
        <p:spPr bwMode="auto">
          <a:xfrm flipH="1" flipV="1">
            <a:off x="3962400" y="4191000"/>
            <a:ext cx="381000" cy="609600"/>
          </a:xfrm>
          <a:prstGeom prst="line">
            <a:avLst/>
          </a:prstGeom>
          <a:noFill/>
          <a:ln w="952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p:spPr>
        <p:txBody>
          <a:bodyPr/>
          <a:lstStyle/>
          <a:p>
            <a:endParaRPr lang="en-US"/>
          </a:p>
        </p:txBody>
      </p:sp>
      <p:pic>
        <p:nvPicPr>
          <p:cNvPr id="2" name="Online Media 1" descr="Mod5slide11.mp3">
            <a:hlinkClick r:id="" action="ppaction://media"/>
            <a:extLst>
              <a:ext uri="{FF2B5EF4-FFF2-40B4-BE49-F238E27FC236}">
                <a16:creationId xmlns:a16="http://schemas.microsoft.com/office/drawing/2014/main" id="{5FE46C2B-BA8D-9F41-B789-6324E1503E9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049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3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9">
            <a:extLst>
              <a:ext uri="{FF2B5EF4-FFF2-40B4-BE49-F238E27FC236}">
                <a16:creationId xmlns:a16="http://schemas.microsoft.com/office/drawing/2014/main" id="{847BFAF2-26C2-A042-B33D-C43AF2DFDD75}"/>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EC3EF5F8-711E-F84A-B0A2-BCF55817F0FB}" type="slidenum">
              <a:rPr lang="en-AU" altLang="en-US" sz="1400"/>
              <a:pPr/>
              <a:t>12</a:t>
            </a:fld>
            <a:endParaRPr lang="en-AU" altLang="en-US" sz="1400"/>
          </a:p>
        </p:txBody>
      </p:sp>
      <p:sp>
        <p:nvSpPr>
          <p:cNvPr id="14339" name="Rectangle 2">
            <a:extLst>
              <a:ext uri="{FF2B5EF4-FFF2-40B4-BE49-F238E27FC236}">
                <a16:creationId xmlns:a16="http://schemas.microsoft.com/office/drawing/2014/main" id="{1A90F083-6C6F-2B47-884F-78029E3987A9}"/>
              </a:ext>
            </a:extLst>
          </p:cNvPr>
          <p:cNvSpPr>
            <a:spLocks noGrp="1" noChangeArrowheads="1"/>
          </p:cNvSpPr>
          <p:nvPr>
            <p:ph type="title" idx="4294967295"/>
          </p:nvPr>
        </p:nvSpPr>
        <p:spPr>
          <a:noFill/>
        </p:spPr>
        <p:txBody>
          <a:bodyPr/>
          <a:lstStyle/>
          <a:p>
            <a:pPr eaLnBrk="1" hangingPunct="1"/>
            <a:r>
              <a:rPr lang="en-US" altLang="en-US"/>
              <a:t>View Aggregation</a:t>
            </a:r>
          </a:p>
        </p:txBody>
      </p:sp>
      <p:pic>
        <p:nvPicPr>
          <p:cNvPr id="14340" name="Picture 3">
            <a:extLst>
              <a:ext uri="{FF2B5EF4-FFF2-40B4-BE49-F238E27FC236}">
                <a16:creationId xmlns:a16="http://schemas.microsoft.com/office/drawing/2014/main" id="{EE687244-5DA7-4F43-9D6D-E28434D95E3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7200" y="762000"/>
            <a:ext cx="8015288" cy="4257675"/>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4341" name="Rectangle 6">
            <a:extLst>
              <a:ext uri="{FF2B5EF4-FFF2-40B4-BE49-F238E27FC236}">
                <a16:creationId xmlns:a16="http://schemas.microsoft.com/office/drawing/2014/main" id="{2F284CDD-DB6F-0640-91BA-34CBBB22A2ED}"/>
              </a:ext>
            </a:extLst>
          </p:cNvPr>
          <p:cNvSpPr>
            <a:spLocks noChangeArrowheads="1"/>
          </p:cNvSpPr>
          <p:nvPr/>
        </p:nvSpPr>
        <p:spPr bwMode="auto">
          <a:xfrm>
            <a:off x="762000" y="3581400"/>
            <a:ext cx="4343400" cy="762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2" name="Online Media 1" descr="Mod5slide12.mp3">
            <a:hlinkClick r:id="" action="ppaction://media"/>
            <a:extLst>
              <a:ext uri="{FF2B5EF4-FFF2-40B4-BE49-F238E27FC236}">
                <a16:creationId xmlns:a16="http://schemas.microsoft.com/office/drawing/2014/main" id="{00B34105-5A18-1848-A7C5-9927054E5CC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19200" y="289083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5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9">
            <a:extLst>
              <a:ext uri="{FF2B5EF4-FFF2-40B4-BE49-F238E27FC236}">
                <a16:creationId xmlns:a16="http://schemas.microsoft.com/office/drawing/2014/main" id="{AC6F48FB-0149-2942-8DCC-1808C3AA3FD9}"/>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2A03DC33-A37A-3E47-BAA1-5DDF9A24720D}" type="slidenum">
              <a:rPr lang="en-AU" altLang="en-US" sz="1400"/>
              <a:pPr/>
              <a:t>13</a:t>
            </a:fld>
            <a:endParaRPr lang="en-AU" altLang="en-US" sz="1400"/>
          </a:p>
        </p:txBody>
      </p:sp>
      <p:sp>
        <p:nvSpPr>
          <p:cNvPr id="15363" name="Rectangle 2">
            <a:extLst>
              <a:ext uri="{FF2B5EF4-FFF2-40B4-BE49-F238E27FC236}">
                <a16:creationId xmlns:a16="http://schemas.microsoft.com/office/drawing/2014/main" id="{217E6607-47DE-1944-ACD1-ACD49183D42A}"/>
              </a:ext>
            </a:extLst>
          </p:cNvPr>
          <p:cNvSpPr>
            <a:spLocks noGrp="1" noChangeArrowheads="1"/>
          </p:cNvSpPr>
          <p:nvPr>
            <p:ph type="title" idx="4294967295"/>
          </p:nvPr>
        </p:nvSpPr>
        <p:spPr>
          <a:noFill/>
        </p:spPr>
        <p:txBody>
          <a:bodyPr/>
          <a:lstStyle/>
          <a:p>
            <a:pPr eaLnBrk="1" hangingPunct="1"/>
            <a:r>
              <a:rPr lang="en-US" altLang="en-US"/>
              <a:t>View Extract and Format Limits</a:t>
            </a:r>
          </a:p>
        </p:txBody>
      </p:sp>
      <p:pic>
        <p:nvPicPr>
          <p:cNvPr id="15364" name="Picture 3">
            <a:extLst>
              <a:ext uri="{FF2B5EF4-FFF2-40B4-BE49-F238E27FC236}">
                <a16:creationId xmlns:a16="http://schemas.microsoft.com/office/drawing/2014/main" id="{C667ACCD-CBFA-C541-A54D-CFF841E232F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7200" y="762000"/>
            <a:ext cx="8015288" cy="4257675"/>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5365" name="Rectangle 6">
            <a:extLst>
              <a:ext uri="{FF2B5EF4-FFF2-40B4-BE49-F238E27FC236}">
                <a16:creationId xmlns:a16="http://schemas.microsoft.com/office/drawing/2014/main" id="{64CFD4A0-EC4B-DE46-8CDE-BCEE3D93AEBD}"/>
              </a:ext>
            </a:extLst>
          </p:cNvPr>
          <p:cNvSpPr>
            <a:spLocks noChangeArrowheads="1"/>
          </p:cNvSpPr>
          <p:nvPr/>
        </p:nvSpPr>
        <p:spPr bwMode="auto">
          <a:xfrm>
            <a:off x="838200" y="4343400"/>
            <a:ext cx="4495800" cy="609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5366" name="Rectangle 3">
            <a:extLst>
              <a:ext uri="{FF2B5EF4-FFF2-40B4-BE49-F238E27FC236}">
                <a16:creationId xmlns:a16="http://schemas.microsoft.com/office/drawing/2014/main" id="{DDDC2D03-EDC9-AF46-99D5-9D516F90ECB7}"/>
              </a:ext>
            </a:extLst>
          </p:cNvPr>
          <p:cNvSpPr>
            <a:spLocks noChangeArrowheads="1"/>
          </p:cNvSpPr>
          <p:nvPr/>
        </p:nvSpPr>
        <p:spPr bwMode="auto">
          <a:xfrm>
            <a:off x="228600" y="5410200"/>
            <a:ext cx="86868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spcAft>
                <a:spcPct val="50000"/>
              </a:spcAft>
              <a:buClr>
                <a:schemeClr val="tx1"/>
              </a:buClr>
              <a:buFont typeface="Wingdings" pitchFamily="2" charset="2"/>
              <a:buNone/>
            </a:pPr>
            <a:r>
              <a:rPr lang="en-US" altLang="en-US" sz="1800" b="1">
                <a:solidFill>
                  <a:srgbClr val="3366FF"/>
                </a:solidFill>
              </a:rPr>
              <a:t>Recommend Best Practice:</a:t>
            </a:r>
            <a:r>
              <a:rPr lang="en-US" altLang="en-US" sz="1800">
                <a:solidFill>
                  <a:srgbClr val="3366FF"/>
                </a:solidFill>
              </a:rPr>
              <a:t> Always review extract and format phase limits before promoting views to system test or production applications.</a:t>
            </a:r>
          </a:p>
        </p:txBody>
      </p:sp>
      <p:pic>
        <p:nvPicPr>
          <p:cNvPr id="2" name="Online Media 1" descr="Mod5slide13.mp3">
            <a:hlinkClick r:id="" action="ppaction://media"/>
            <a:extLst>
              <a:ext uri="{FF2B5EF4-FFF2-40B4-BE49-F238E27FC236}">
                <a16:creationId xmlns:a16="http://schemas.microsoft.com/office/drawing/2014/main" id="{5237D4CB-72DB-684B-95A3-3870CF02B73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90600" y="31242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0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9">
            <a:extLst>
              <a:ext uri="{FF2B5EF4-FFF2-40B4-BE49-F238E27FC236}">
                <a16:creationId xmlns:a16="http://schemas.microsoft.com/office/drawing/2014/main" id="{EECF813A-72CB-DD41-93DA-AA7FFDB52B38}"/>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5A4451AE-1DE2-8640-89C6-0E9B3988133C}" type="slidenum">
              <a:rPr lang="en-AU" altLang="en-US" sz="1400"/>
              <a:pPr/>
              <a:t>14</a:t>
            </a:fld>
            <a:endParaRPr lang="en-AU" altLang="en-US" sz="1400"/>
          </a:p>
        </p:txBody>
      </p:sp>
      <p:sp>
        <p:nvSpPr>
          <p:cNvPr id="16387" name="Rectangle 2">
            <a:extLst>
              <a:ext uri="{FF2B5EF4-FFF2-40B4-BE49-F238E27FC236}">
                <a16:creationId xmlns:a16="http://schemas.microsoft.com/office/drawing/2014/main" id="{3F57764A-B019-EB48-ACFF-DD323B67D4B9}"/>
              </a:ext>
            </a:extLst>
          </p:cNvPr>
          <p:cNvSpPr>
            <a:spLocks noGrp="1" noChangeArrowheads="1"/>
          </p:cNvSpPr>
          <p:nvPr>
            <p:ph type="title" idx="4294967295"/>
          </p:nvPr>
        </p:nvSpPr>
        <p:spPr>
          <a:noFill/>
        </p:spPr>
        <p:txBody>
          <a:bodyPr/>
          <a:lstStyle/>
          <a:p>
            <a:pPr eaLnBrk="1" hangingPunct="1"/>
            <a:r>
              <a:rPr lang="en-US" altLang="en-US"/>
              <a:t>View Properties Screen – Format Phase Tab</a:t>
            </a:r>
          </a:p>
        </p:txBody>
      </p:sp>
      <p:pic>
        <p:nvPicPr>
          <p:cNvPr id="16388" name="Picture 3">
            <a:extLst>
              <a:ext uri="{FF2B5EF4-FFF2-40B4-BE49-F238E27FC236}">
                <a16:creationId xmlns:a16="http://schemas.microsoft.com/office/drawing/2014/main" id="{9EA15832-E056-1C4C-92E0-B81C8D3D6C4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7200" y="762000"/>
            <a:ext cx="8015288" cy="4257675"/>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6389" name="Rectangle 6">
            <a:extLst>
              <a:ext uri="{FF2B5EF4-FFF2-40B4-BE49-F238E27FC236}">
                <a16:creationId xmlns:a16="http://schemas.microsoft.com/office/drawing/2014/main" id="{65127970-224F-2B48-B22A-C1D90B99E097}"/>
              </a:ext>
            </a:extLst>
          </p:cNvPr>
          <p:cNvSpPr>
            <a:spLocks noChangeArrowheads="1"/>
          </p:cNvSpPr>
          <p:nvPr/>
        </p:nvSpPr>
        <p:spPr bwMode="auto">
          <a:xfrm>
            <a:off x="5334000" y="1981200"/>
            <a:ext cx="3124200" cy="838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6390" name="Rectangle 7">
            <a:extLst>
              <a:ext uri="{FF2B5EF4-FFF2-40B4-BE49-F238E27FC236}">
                <a16:creationId xmlns:a16="http://schemas.microsoft.com/office/drawing/2014/main" id="{E9DAB13F-6C96-E34E-8DA9-C6C01CFF0215}"/>
              </a:ext>
            </a:extLst>
          </p:cNvPr>
          <p:cNvSpPr>
            <a:spLocks noChangeArrowheads="1"/>
          </p:cNvSpPr>
          <p:nvPr/>
        </p:nvSpPr>
        <p:spPr bwMode="auto">
          <a:xfrm>
            <a:off x="5334000" y="3505200"/>
            <a:ext cx="3124200" cy="838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6392" name="Rectangle 3">
            <a:extLst>
              <a:ext uri="{FF2B5EF4-FFF2-40B4-BE49-F238E27FC236}">
                <a16:creationId xmlns:a16="http://schemas.microsoft.com/office/drawing/2014/main" id="{D6F5E706-D96C-2A44-B3BF-8C5B65269596}"/>
              </a:ext>
            </a:extLst>
          </p:cNvPr>
          <p:cNvSpPr>
            <a:spLocks noChangeArrowheads="1"/>
          </p:cNvSpPr>
          <p:nvPr/>
        </p:nvSpPr>
        <p:spPr bwMode="auto">
          <a:xfrm>
            <a:off x="457200" y="5181600"/>
            <a:ext cx="3429000" cy="685800"/>
          </a:xfrm>
          <a:prstGeom prst="rect">
            <a:avLst/>
          </a:prstGeom>
          <a:noFill/>
          <a:ln w="2857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buClr>
                <a:schemeClr val="accent2"/>
              </a:buClr>
              <a:buFont typeface="Wingdings" pitchFamily="2" charset="2"/>
              <a:buNone/>
            </a:pPr>
            <a:r>
              <a:rPr lang="en-US" altLang="en-US" sz="1800">
                <a:solidFill>
                  <a:srgbClr val="3366FF"/>
                </a:solidFill>
              </a:rPr>
              <a:t>Options for delimited file output</a:t>
            </a:r>
          </a:p>
        </p:txBody>
      </p:sp>
      <p:sp>
        <p:nvSpPr>
          <p:cNvPr id="16393" name="Line 12">
            <a:extLst>
              <a:ext uri="{FF2B5EF4-FFF2-40B4-BE49-F238E27FC236}">
                <a16:creationId xmlns:a16="http://schemas.microsoft.com/office/drawing/2014/main" id="{5FCB1D97-6A2C-2E4B-A919-C16B71BCFF91}"/>
              </a:ext>
            </a:extLst>
          </p:cNvPr>
          <p:cNvSpPr>
            <a:spLocks noChangeShapeType="1"/>
          </p:cNvSpPr>
          <p:nvPr/>
        </p:nvSpPr>
        <p:spPr bwMode="auto">
          <a:xfrm flipV="1">
            <a:off x="2057400" y="2362200"/>
            <a:ext cx="3276600" cy="2819400"/>
          </a:xfrm>
          <a:prstGeom prst="line">
            <a:avLst/>
          </a:prstGeom>
          <a:noFill/>
          <a:ln w="952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p:spPr>
        <p:txBody>
          <a:bodyPr/>
          <a:lstStyle/>
          <a:p>
            <a:endParaRPr lang="en-US"/>
          </a:p>
        </p:txBody>
      </p:sp>
      <p:sp>
        <p:nvSpPr>
          <p:cNvPr id="16394" name="Line 12">
            <a:extLst>
              <a:ext uri="{FF2B5EF4-FFF2-40B4-BE49-F238E27FC236}">
                <a16:creationId xmlns:a16="http://schemas.microsoft.com/office/drawing/2014/main" id="{F1FA1401-8DC0-B346-B719-B34C873F17C6}"/>
              </a:ext>
            </a:extLst>
          </p:cNvPr>
          <p:cNvSpPr>
            <a:spLocks noChangeShapeType="1"/>
          </p:cNvSpPr>
          <p:nvPr/>
        </p:nvSpPr>
        <p:spPr bwMode="auto">
          <a:xfrm flipV="1">
            <a:off x="6324600" y="4343400"/>
            <a:ext cx="381000" cy="838200"/>
          </a:xfrm>
          <a:prstGeom prst="line">
            <a:avLst/>
          </a:prstGeom>
          <a:noFill/>
          <a:ln w="952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p:spPr>
        <p:txBody>
          <a:bodyPr/>
          <a:lstStyle/>
          <a:p>
            <a:endParaRPr lang="en-US"/>
          </a:p>
        </p:txBody>
      </p:sp>
      <p:sp>
        <p:nvSpPr>
          <p:cNvPr id="16395" name="Rectangle 3">
            <a:extLst>
              <a:ext uri="{FF2B5EF4-FFF2-40B4-BE49-F238E27FC236}">
                <a16:creationId xmlns:a16="http://schemas.microsoft.com/office/drawing/2014/main" id="{00F16B67-2D61-F04D-A052-9E3AFE35E169}"/>
              </a:ext>
            </a:extLst>
          </p:cNvPr>
          <p:cNvSpPr>
            <a:spLocks noChangeArrowheads="1"/>
          </p:cNvSpPr>
          <p:nvPr/>
        </p:nvSpPr>
        <p:spPr bwMode="auto">
          <a:xfrm>
            <a:off x="4800600" y="5181600"/>
            <a:ext cx="3429000" cy="685800"/>
          </a:xfrm>
          <a:prstGeom prst="rect">
            <a:avLst/>
          </a:prstGeom>
          <a:noFill/>
          <a:ln w="2857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buClr>
                <a:schemeClr val="accent2"/>
              </a:buClr>
              <a:buFont typeface="Wingdings" pitchFamily="2" charset="2"/>
              <a:buNone/>
            </a:pPr>
            <a:r>
              <a:rPr lang="en-US" altLang="en-US" sz="1800">
                <a:solidFill>
                  <a:srgbClr val="3366FF"/>
                </a:solidFill>
              </a:rPr>
              <a:t>Options for the Format-Phase Record Filter </a:t>
            </a:r>
          </a:p>
        </p:txBody>
      </p:sp>
      <p:pic>
        <p:nvPicPr>
          <p:cNvPr id="2" name="Online Media 1" descr="Mod5slide14.mp3">
            <a:hlinkClick r:id="" action="ppaction://media"/>
            <a:extLst>
              <a:ext uri="{FF2B5EF4-FFF2-40B4-BE49-F238E27FC236}">
                <a16:creationId xmlns:a16="http://schemas.microsoft.com/office/drawing/2014/main" id="{2A43D84B-3621-4A4F-9B34-1E80FABB812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63247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6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9">
            <a:extLst>
              <a:ext uri="{FF2B5EF4-FFF2-40B4-BE49-F238E27FC236}">
                <a16:creationId xmlns:a16="http://schemas.microsoft.com/office/drawing/2014/main" id="{873966F9-3727-1940-92A7-5710ACC63762}"/>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A503D7B6-A3F5-424F-BE42-66DEEB8A8535}" type="slidenum">
              <a:rPr lang="en-AU" altLang="en-US" sz="1400"/>
              <a:pPr/>
              <a:t>15</a:t>
            </a:fld>
            <a:endParaRPr lang="en-AU" altLang="en-US" sz="1400"/>
          </a:p>
        </p:txBody>
      </p:sp>
      <p:sp>
        <p:nvSpPr>
          <p:cNvPr id="17411" name="Rectangle 2">
            <a:extLst>
              <a:ext uri="{FF2B5EF4-FFF2-40B4-BE49-F238E27FC236}">
                <a16:creationId xmlns:a16="http://schemas.microsoft.com/office/drawing/2014/main" id="{E1E93E00-C13A-AD48-98FD-6B0622DF3CF8}"/>
              </a:ext>
            </a:extLst>
          </p:cNvPr>
          <p:cNvSpPr>
            <a:spLocks noGrp="1" noChangeArrowheads="1"/>
          </p:cNvSpPr>
          <p:nvPr>
            <p:ph type="title" idx="4294967295"/>
          </p:nvPr>
        </p:nvSpPr>
        <p:spPr>
          <a:noFill/>
        </p:spPr>
        <p:txBody>
          <a:bodyPr/>
          <a:lstStyle/>
          <a:p>
            <a:pPr eaLnBrk="1" hangingPunct="1"/>
            <a:r>
              <a:rPr lang="en-US" altLang="en-US"/>
              <a:t>View Editor Screen – Assigning Sort Keys (1 of 2)</a:t>
            </a:r>
            <a:endParaRPr lang="en-US" altLang="en-US" sz="2000"/>
          </a:p>
        </p:txBody>
      </p:sp>
      <p:pic>
        <p:nvPicPr>
          <p:cNvPr id="17412" name="Picture 8">
            <a:extLst>
              <a:ext uri="{FF2B5EF4-FFF2-40B4-BE49-F238E27FC236}">
                <a16:creationId xmlns:a16="http://schemas.microsoft.com/office/drawing/2014/main" id="{A71DE00D-B2F8-1547-BAF7-4AC0E86EAB1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7200" y="762000"/>
            <a:ext cx="5143500" cy="51816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7413" name="Rectangle 11">
            <a:extLst>
              <a:ext uri="{FF2B5EF4-FFF2-40B4-BE49-F238E27FC236}">
                <a16:creationId xmlns:a16="http://schemas.microsoft.com/office/drawing/2014/main" id="{3E8449EE-0A47-054C-94EB-B179B624552F}"/>
              </a:ext>
            </a:extLst>
          </p:cNvPr>
          <p:cNvSpPr>
            <a:spLocks noChangeArrowheads="1"/>
          </p:cNvSpPr>
          <p:nvPr/>
        </p:nvSpPr>
        <p:spPr bwMode="auto">
          <a:xfrm>
            <a:off x="2286000" y="2400300"/>
            <a:ext cx="9906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2" name="Online Media 1" descr="Mod5slide15.mp3">
            <a:hlinkClick r:id="" action="ppaction://media"/>
            <a:extLst>
              <a:ext uri="{FF2B5EF4-FFF2-40B4-BE49-F238E27FC236}">
                <a16:creationId xmlns:a16="http://schemas.microsoft.com/office/drawing/2014/main" id="{81210096-2108-DA4B-B1C3-F88F29335B0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524000" y="29464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0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9">
            <a:extLst>
              <a:ext uri="{FF2B5EF4-FFF2-40B4-BE49-F238E27FC236}">
                <a16:creationId xmlns:a16="http://schemas.microsoft.com/office/drawing/2014/main" id="{F970E7D9-1CCD-9444-8F65-9AB6C7894091}"/>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12610DC1-B01D-A340-8DD3-E2D8A392CBD8}" type="slidenum">
              <a:rPr lang="en-AU" altLang="en-US" sz="1400"/>
              <a:pPr/>
              <a:t>16</a:t>
            </a:fld>
            <a:endParaRPr lang="en-AU" altLang="en-US" sz="1400"/>
          </a:p>
        </p:txBody>
      </p:sp>
      <p:sp>
        <p:nvSpPr>
          <p:cNvPr id="18435" name="Rectangle 2">
            <a:extLst>
              <a:ext uri="{FF2B5EF4-FFF2-40B4-BE49-F238E27FC236}">
                <a16:creationId xmlns:a16="http://schemas.microsoft.com/office/drawing/2014/main" id="{45811A6A-A2CF-8D42-BFBC-9082FFBED9B9}"/>
              </a:ext>
            </a:extLst>
          </p:cNvPr>
          <p:cNvSpPr>
            <a:spLocks noGrp="1" noChangeArrowheads="1"/>
          </p:cNvSpPr>
          <p:nvPr>
            <p:ph type="title" idx="4294967295"/>
          </p:nvPr>
        </p:nvSpPr>
        <p:spPr>
          <a:noFill/>
        </p:spPr>
        <p:txBody>
          <a:bodyPr/>
          <a:lstStyle/>
          <a:p>
            <a:pPr eaLnBrk="1" hangingPunct="1"/>
            <a:r>
              <a:rPr lang="en-US" altLang="en-US"/>
              <a:t>View Editor Screen – Assigning Sort Keys (2 of 2)</a:t>
            </a:r>
            <a:endParaRPr lang="en-US" altLang="en-US" sz="2000"/>
          </a:p>
        </p:txBody>
      </p:sp>
      <p:pic>
        <p:nvPicPr>
          <p:cNvPr id="18436" name="Picture 4">
            <a:extLst>
              <a:ext uri="{FF2B5EF4-FFF2-40B4-BE49-F238E27FC236}">
                <a16:creationId xmlns:a16="http://schemas.microsoft.com/office/drawing/2014/main" id="{A44A38C2-E3C1-0A4F-B4E1-434079FFF25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24100" y="685800"/>
            <a:ext cx="4610100" cy="436245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8437" name="Rectangle 6">
            <a:extLst>
              <a:ext uri="{FF2B5EF4-FFF2-40B4-BE49-F238E27FC236}">
                <a16:creationId xmlns:a16="http://schemas.microsoft.com/office/drawing/2014/main" id="{99832D06-0450-7B40-95B9-CA8C50121572}"/>
              </a:ext>
            </a:extLst>
          </p:cNvPr>
          <p:cNvSpPr>
            <a:spLocks noChangeArrowheads="1"/>
          </p:cNvSpPr>
          <p:nvPr/>
        </p:nvSpPr>
        <p:spPr bwMode="auto">
          <a:xfrm>
            <a:off x="4267200" y="2667000"/>
            <a:ext cx="19812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8438" name="Rectangle 11">
            <a:extLst>
              <a:ext uri="{FF2B5EF4-FFF2-40B4-BE49-F238E27FC236}">
                <a16:creationId xmlns:a16="http://schemas.microsoft.com/office/drawing/2014/main" id="{977A095E-4FAD-7B4C-BC86-E710A0F95764}"/>
              </a:ext>
            </a:extLst>
          </p:cNvPr>
          <p:cNvSpPr>
            <a:spLocks noChangeArrowheads="1"/>
          </p:cNvSpPr>
          <p:nvPr/>
        </p:nvSpPr>
        <p:spPr bwMode="auto">
          <a:xfrm>
            <a:off x="3886200" y="2057400"/>
            <a:ext cx="838200" cy="1524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8439" name="Rectangle 3">
            <a:extLst>
              <a:ext uri="{FF2B5EF4-FFF2-40B4-BE49-F238E27FC236}">
                <a16:creationId xmlns:a16="http://schemas.microsoft.com/office/drawing/2014/main" id="{33FF1632-5E3C-A84D-9536-FC671C11E8F7}"/>
              </a:ext>
            </a:extLst>
          </p:cNvPr>
          <p:cNvSpPr>
            <a:spLocks noChangeArrowheads="1"/>
          </p:cNvSpPr>
          <p:nvPr/>
        </p:nvSpPr>
        <p:spPr bwMode="auto">
          <a:xfrm>
            <a:off x="76200" y="1752600"/>
            <a:ext cx="2133600" cy="1066800"/>
          </a:xfrm>
          <a:prstGeom prst="rect">
            <a:avLst/>
          </a:prstGeom>
          <a:noFill/>
          <a:ln w="2857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nSpc>
                <a:spcPct val="100000"/>
              </a:lnSpc>
              <a:spcAft>
                <a:spcPct val="10000"/>
              </a:spcAft>
              <a:buClr>
                <a:schemeClr val="tx1"/>
              </a:buClr>
              <a:buFont typeface="Wingdings" pitchFamily="2" charset="2"/>
              <a:buNone/>
            </a:pPr>
            <a:r>
              <a:rPr lang="en-US" altLang="en-US" sz="1800">
                <a:solidFill>
                  <a:srgbClr val="3366FF"/>
                </a:solidFill>
              </a:rPr>
              <a:t>Right-click in the column.</a:t>
            </a:r>
          </a:p>
        </p:txBody>
      </p:sp>
      <p:pic>
        <p:nvPicPr>
          <p:cNvPr id="18440" name="Picture 6" descr="Computer Mouse">
            <a:extLst>
              <a:ext uri="{FF2B5EF4-FFF2-40B4-BE49-F238E27FC236}">
                <a16:creationId xmlns:a16="http://schemas.microsoft.com/office/drawing/2014/main" id="{F7462F53-390C-6D47-8D5C-DD1CAD9D171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00200" y="2133600"/>
            <a:ext cx="463550"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1" name="Line 14">
            <a:extLst>
              <a:ext uri="{FF2B5EF4-FFF2-40B4-BE49-F238E27FC236}">
                <a16:creationId xmlns:a16="http://schemas.microsoft.com/office/drawing/2014/main" id="{DBEFAC74-36B4-A84C-9809-6862A28A0B09}"/>
              </a:ext>
            </a:extLst>
          </p:cNvPr>
          <p:cNvSpPr>
            <a:spLocks noChangeShapeType="1"/>
          </p:cNvSpPr>
          <p:nvPr/>
        </p:nvSpPr>
        <p:spPr bwMode="auto">
          <a:xfrm>
            <a:off x="2209800" y="1828800"/>
            <a:ext cx="1676400" cy="228600"/>
          </a:xfrm>
          <a:prstGeom prst="line">
            <a:avLst/>
          </a:prstGeom>
          <a:noFill/>
          <a:ln w="2857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p:spPr>
        <p:txBody>
          <a:bodyPr/>
          <a:lstStyle/>
          <a:p>
            <a:endParaRPr lang="en-US"/>
          </a:p>
        </p:txBody>
      </p:sp>
      <p:sp>
        <p:nvSpPr>
          <p:cNvPr id="18442" name="Rectangle 3">
            <a:extLst>
              <a:ext uri="{FF2B5EF4-FFF2-40B4-BE49-F238E27FC236}">
                <a16:creationId xmlns:a16="http://schemas.microsoft.com/office/drawing/2014/main" id="{FF598795-F8F8-394C-B96A-253E5441773C}"/>
              </a:ext>
            </a:extLst>
          </p:cNvPr>
          <p:cNvSpPr>
            <a:spLocks noChangeArrowheads="1"/>
          </p:cNvSpPr>
          <p:nvPr/>
        </p:nvSpPr>
        <p:spPr bwMode="auto">
          <a:xfrm>
            <a:off x="76200" y="3352800"/>
            <a:ext cx="2133600" cy="1066800"/>
          </a:xfrm>
          <a:prstGeom prst="rect">
            <a:avLst/>
          </a:prstGeom>
          <a:noFill/>
          <a:ln w="2857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nSpc>
                <a:spcPct val="100000"/>
              </a:lnSpc>
              <a:spcAft>
                <a:spcPct val="10000"/>
              </a:spcAft>
              <a:buClr>
                <a:schemeClr val="tx1"/>
              </a:buClr>
              <a:buFont typeface="Wingdings" pitchFamily="2" charset="2"/>
              <a:buNone/>
            </a:pPr>
            <a:r>
              <a:rPr lang="en-US" altLang="en-US" sz="1800">
                <a:solidFill>
                  <a:srgbClr val="3366FF"/>
                </a:solidFill>
              </a:rPr>
              <a:t>Left-click </a:t>
            </a:r>
            <a:r>
              <a:rPr lang="en-US" altLang="en-US" sz="1800" b="1">
                <a:solidFill>
                  <a:srgbClr val="3366FF"/>
                </a:solidFill>
              </a:rPr>
              <a:t>Make sort key</a:t>
            </a:r>
            <a:r>
              <a:rPr lang="en-US" altLang="en-US" sz="1800">
                <a:solidFill>
                  <a:srgbClr val="3366FF"/>
                </a:solidFill>
              </a:rPr>
              <a:t>.</a:t>
            </a:r>
          </a:p>
        </p:txBody>
      </p:sp>
      <p:sp>
        <p:nvSpPr>
          <p:cNvPr id="18443" name="Line 16">
            <a:extLst>
              <a:ext uri="{FF2B5EF4-FFF2-40B4-BE49-F238E27FC236}">
                <a16:creationId xmlns:a16="http://schemas.microsoft.com/office/drawing/2014/main" id="{F399E613-BFEC-AB40-B779-499395C2AD0A}"/>
              </a:ext>
            </a:extLst>
          </p:cNvPr>
          <p:cNvSpPr>
            <a:spLocks noChangeShapeType="1"/>
          </p:cNvSpPr>
          <p:nvPr/>
        </p:nvSpPr>
        <p:spPr bwMode="auto">
          <a:xfrm flipV="1">
            <a:off x="2209800" y="2819400"/>
            <a:ext cx="2057400" cy="685800"/>
          </a:xfrm>
          <a:prstGeom prst="line">
            <a:avLst/>
          </a:prstGeom>
          <a:noFill/>
          <a:ln w="2857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p:spPr>
        <p:txBody>
          <a:bodyPr/>
          <a:lstStyle/>
          <a:p>
            <a:endParaRPr lang="en-US"/>
          </a:p>
        </p:txBody>
      </p:sp>
      <p:pic>
        <p:nvPicPr>
          <p:cNvPr id="18444" name="Picture 6" descr="Computer Mouse">
            <a:extLst>
              <a:ext uri="{FF2B5EF4-FFF2-40B4-BE49-F238E27FC236}">
                <a16:creationId xmlns:a16="http://schemas.microsoft.com/office/drawing/2014/main" id="{50AE6079-AD07-1F4E-96F3-D05C08DDBA0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76400" y="3803650"/>
            <a:ext cx="463550"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Online Media 1" descr="Mod5slide16.mp3">
            <a:hlinkClick r:id="" action="ppaction://media"/>
            <a:extLst>
              <a:ext uri="{FF2B5EF4-FFF2-40B4-BE49-F238E27FC236}">
                <a16:creationId xmlns:a16="http://schemas.microsoft.com/office/drawing/2014/main" id="{460609EF-945D-A14D-96EE-9E6C168B432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409492" y="299085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9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9">
            <a:extLst>
              <a:ext uri="{FF2B5EF4-FFF2-40B4-BE49-F238E27FC236}">
                <a16:creationId xmlns:a16="http://schemas.microsoft.com/office/drawing/2014/main" id="{026DB2F1-1264-3840-AD5C-9ACA7D1F5915}"/>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2D0D4E2F-022D-F24D-9D4C-024477D7F81A}" type="slidenum">
              <a:rPr lang="en-AU" altLang="en-US" sz="1400"/>
              <a:pPr/>
              <a:t>17</a:t>
            </a:fld>
            <a:endParaRPr lang="en-AU" altLang="en-US" sz="1400"/>
          </a:p>
        </p:txBody>
      </p:sp>
      <p:sp>
        <p:nvSpPr>
          <p:cNvPr id="19459" name="Rectangle 2">
            <a:extLst>
              <a:ext uri="{FF2B5EF4-FFF2-40B4-BE49-F238E27FC236}">
                <a16:creationId xmlns:a16="http://schemas.microsoft.com/office/drawing/2014/main" id="{B6BAB11E-E9CE-3C48-A9C7-DFC834C2997F}"/>
              </a:ext>
            </a:extLst>
          </p:cNvPr>
          <p:cNvSpPr>
            <a:spLocks noGrp="1" noChangeArrowheads="1"/>
          </p:cNvSpPr>
          <p:nvPr>
            <p:ph type="title" idx="4294967295"/>
          </p:nvPr>
        </p:nvSpPr>
        <p:spPr>
          <a:noFill/>
        </p:spPr>
        <p:txBody>
          <a:bodyPr/>
          <a:lstStyle/>
          <a:p>
            <a:pPr eaLnBrk="1" hangingPunct="1"/>
            <a:r>
              <a:rPr lang="en-US" altLang="en-US"/>
              <a:t>View Editor Screen – Key Properties</a:t>
            </a:r>
          </a:p>
        </p:txBody>
      </p:sp>
      <p:pic>
        <p:nvPicPr>
          <p:cNvPr id="19460" name="Picture 4">
            <a:extLst>
              <a:ext uri="{FF2B5EF4-FFF2-40B4-BE49-F238E27FC236}">
                <a16:creationId xmlns:a16="http://schemas.microsoft.com/office/drawing/2014/main" id="{1748B50E-9EAA-B142-95D3-3CB2A611937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43200" y="685800"/>
            <a:ext cx="6110288" cy="4538663"/>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9461" name="Rectangle 6">
            <a:extLst>
              <a:ext uri="{FF2B5EF4-FFF2-40B4-BE49-F238E27FC236}">
                <a16:creationId xmlns:a16="http://schemas.microsoft.com/office/drawing/2014/main" id="{84EC970E-19C7-8E4D-A958-A273F8634562}"/>
              </a:ext>
            </a:extLst>
          </p:cNvPr>
          <p:cNvSpPr>
            <a:spLocks noChangeArrowheads="1"/>
          </p:cNvSpPr>
          <p:nvPr/>
        </p:nvSpPr>
        <p:spPr bwMode="auto">
          <a:xfrm>
            <a:off x="4267200" y="2133600"/>
            <a:ext cx="762000" cy="1524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cxnSp>
        <p:nvCxnSpPr>
          <p:cNvPr id="19462" name="AutoShape 20">
            <a:extLst>
              <a:ext uri="{FF2B5EF4-FFF2-40B4-BE49-F238E27FC236}">
                <a16:creationId xmlns:a16="http://schemas.microsoft.com/office/drawing/2014/main" id="{1B4C72ED-5721-5546-9D54-73232B3668E5}"/>
              </a:ext>
            </a:extLst>
          </p:cNvPr>
          <p:cNvCxnSpPr>
            <a:cxnSpLocks noChangeShapeType="1"/>
            <a:stCxn id="19464" idx="3"/>
            <a:endCxn id="19461" idx="1"/>
          </p:cNvCxnSpPr>
          <p:nvPr/>
        </p:nvCxnSpPr>
        <p:spPr bwMode="auto">
          <a:xfrm>
            <a:off x="2605088" y="1219200"/>
            <a:ext cx="1647825" cy="990600"/>
          </a:xfrm>
          <a:prstGeom prst="straightConnector1">
            <a:avLst/>
          </a:prstGeom>
          <a:noFill/>
          <a:ln w="28575">
            <a:solidFill>
              <a:srgbClr val="3366FF"/>
            </a:solidFill>
            <a:round/>
            <a:headEnd/>
            <a:tailEnd type="triangle" w="med" len="med"/>
          </a:ln>
          <a:extLst>
            <a:ext uri="{909E8E84-426E-40DD-AFC4-6F175D3DCCD1}">
              <a14:hiddenFill xmlns:a14="http://schemas.microsoft.com/office/drawing/2010/main">
                <a:noFill/>
              </a14:hiddenFill>
            </a:ext>
          </a:extLst>
        </p:spPr>
      </p:cxnSp>
      <p:sp>
        <p:nvSpPr>
          <p:cNvPr id="19463" name="Rectangle 8">
            <a:extLst>
              <a:ext uri="{FF2B5EF4-FFF2-40B4-BE49-F238E27FC236}">
                <a16:creationId xmlns:a16="http://schemas.microsoft.com/office/drawing/2014/main" id="{E7D171F9-9DF5-314D-A8FF-988B653A7A72}"/>
              </a:ext>
            </a:extLst>
          </p:cNvPr>
          <p:cNvSpPr>
            <a:spLocks noChangeArrowheads="1"/>
          </p:cNvSpPr>
          <p:nvPr/>
        </p:nvSpPr>
        <p:spPr bwMode="auto">
          <a:xfrm>
            <a:off x="6858000" y="685800"/>
            <a:ext cx="1219200" cy="3048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9464" name="Rectangle 3">
            <a:extLst>
              <a:ext uri="{FF2B5EF4-FFF2-40B4-BE49-F238E27FC236}">
                <a16:creationId xmlns:a16="http://schemas.microsoft.com/office/drawing/2014/main" id="{B71A19BB-22FD-C746-8CDE-12457ACBC29C}"/>
              </a:ext>
            </a:extLst>
          </p:cNvPr>
          <p:cNvSpPr>
            <a:spLocks noChangeArrowheads="1"/>
          </p:cNvSpPr>
          <p:nvPr/>
        </p:nvSpPr>
        <p:spPr bwMode="auto">
          <a:xfrm>
            <a:off x="457200" y="685800"/>
            <a:ext cx="2133600" cy="1066800"/>
          </a:xfrm>
          <a:prstGeom prst="rect">
            <a:avLst/>
          </a:prstGeom>
          <a:noFill/>
          <a:ln w="2857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nSpc>
                <a:spcPct val="100000"/>
              </a:lnSpc>
              <a:spcAft>
                <a:spcPct val="10000"/>
              </a:spcAft>
              <a:buClr>
                <a:schemeClr val="tx1"/>
              </a:buClr>
              <a:buFont typeface="Wingdings" pitchFamily="2" charset="2"/>
              <a:buNone/>
            </a:pPr>
            <a:r>
              <a:rPr lang="en-US" altLang="en-US" sz="1800">
                <a:solidFill>
                  <a:srgbClr val="3366FF"/>
                </a:solidFill>
              </a:rPr>
              <a:t>Click in a yellow cell.</a:t>
            </a:r>
            <a:r>
              <a:rPr lang="en-US" altLang="en-US" sz="2000">
                <a:solidFill>
                  <a:srgbClr val="3366FF"/>
                </a:solidFill>
              </a:rPr>
              <a:t> </a:t>
            </a:r>
          </a:p>
        </p:txBody>
      </p:sp>
      <p:cxnSp>
        <p:nvCxnSpPr>
          <p:cNvPr id="19465" name="AutoShape 20">
            <a:extLst>
              <a:ext uri="{FF2B5EF4-FFF2-40B4-BE49-F238E27FC236}">
                <a16:creationId xmlns:a16="http://schemas.microsoft.com/office/drawing/2014/main" id="{4C3F3509-840D-3E4E-A9D2-6816E9B6CD8F}"/>
              </a:ext>
            </a:extLst>
          </p:cNvPr>
          <p:cNvCxnSpPr>
            <a:cxnSpLocks noChangeShapeType="1"/>
            <a:endCxn id="19463" idx="1"/>
          </p:cNvCxnSpPr>
          <p:nvPr/>
        </p:nvCxnSpPr>
        <p:spPr bwMode="auto">
          <a:xfrm flipV="1">
            <a:off x="5029200" y="838200"/>
            <a:ext cx="1814513" cy="1371600"/>
          </a:xfrm>
          <a:prstGeom prst="straightConnector1">
            <a:avLst/>
          </a:prstGeom>
          <a:noFill/>
          <a:ln w="28575">
            <a:solidFill>
              <a:srgbClr val="3366FF"/>
            </a:solidFill>
            <a:round/>
            <a:headEnd/>
            <a:tailEnd type="triangle" w="med" len="med"/>
          </a:ln>
          <a:extLst>
            <a:ext uri="{909E8E84-426E-40DD-AFC4-6F175D3DCCD1}">
              <a14:hiddenFill xmlns:a14="http://schemas.microsoft.com/office/drawing/2010/main">
                <a:noFill/>
              </a14:hiddenFill>
            </a:ext>
          </a:extLst>
        </p:spPr>
      </p:cxnSp>
      <p:pic>
        <p:nvPicPr>
          <p:cNvPr id="19466" name="Picture 6" descr="Computer Mouse">
            <a:extLst>
              <a:ext uri="{FF2B5EF4-FFF2-40B4-BE49-F238E27FC236}">
                <a16:creationId xmlns:a16="http://schemas.microsoft.com/office/drawing/2014/main" id="{DEC045FC-1590-3746-B015-14512A29DD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81200" y="1143000"/>
            <a:ext cx="463550"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Online Media 1" descr="Mod5slide17.mp3">
            <a:hlinkClick r:id="" action="ppaction://media"/>
            <a:extLst>
              <a:ext uri="{FF2B5EF4-FFF2-40B4-BE49-F238E27FC236}">
                <a16:creationId xmlns:a16="http://schemas.microsoft.com/office/drawing/2014/main" id="{FBA52099-7682-F94A-A754-E1B71CE68093}"/>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9906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9">
            <a:extLst>
              <a:ext uri="{FF2B5EF4-FFF2-40B4-BE49-F238E27FC236}">
                <a16:creationId xmlns:a16="http://schemas.microsoft.com/office/drawing/2014/main" id="{6855F6DF-026C-F143-92F3-C0FCE0AAA4C1}"/>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308EB846-1786-D547-B37F-81E35187EB9B}" type="slidenum">
              <a:rPr lang="en-AU" altLang="en-US" sz="1400"/>
              <a:pPr/>
              <a:t>18</a:t>
            </a:fld>
            <a:endParaRPr lang="en-AU" altLang="en-US" sz="1400"/>
          </a:p>
        </p:txBody>
      </p:sp>
      <p:sp>
        <p:nvSpPr>
          <p:cNvPr id="20483" name="Rectangle 2">
            <a:extLst>
              <a:ext uri="{FF2B5EF4-FFF2-40B4-BE49-F238E27FC236}">
                <a16:creationId xmlns:a16="http://schemas.microsoft.com/office/drawing/2014/main" id="{EF74C703-9F90-E048-A6F4-992285A9D621}"/>
              </a:ext>
            </a:extLst>
          </p:cNvPr>
          <p:cNvSpPr>
            <a:spLocks noGrp="1" noChangeArrowheads="1"/>
          </p:cNvSpPr>
          <p:nvPr>
            <p:ph type="title" idx="4294967295"/>
          </p:nvPr>
        </p:nvSpPr>
        <p:spPr>
          <a:noFill/>
        </p:spPr>
        <p:txBody>
          <a:bodyPr/>
          <a:lstStyle/>
          <a:p>
            <a:pPr eaLnBrk="1" hangingPunct="1"/>
            <a:r>
              <a:rPr lang="en-US" altLang="en-US"/>
              <a:t>View Editor Screen – Changing Key Properties</a:t>
            </a:r>
          </a:p>
        </p:txBody>
      </p:sp>
      <p:pic>
        <p:nvPicPr>
          <p:cNvPr id="20484" name="Picture 3">
            <a:extLst>
              <a:ext uri="{FF2B5EF4-FFF2-40B4-BE49-F238E27FC236}">
                <a16:creationId xmlns:a16="http://schemas.microsoft.com/office/drawing/2014/main" id="{4B3BC7CB-C750-BF4A-AA71-4E5E4A83829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7200" y="685800"/>
            <a:ext cx="6110288" cy="4538663"/>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20485" name="Rectangle 10">
            <a:extLst>
              <a:ext uri="{FF2B5EF4-FFF2-40B4-BE49-F238E27FC236}">
                <a16:creationId xmlns:a16="http://schemas.microsoft.com/office/drawing/2014/main" id="{926689A7-22A8-7C43-8699-0764A39F357B}"/>
              </a:ext>
            </a:extLst>
          </p:cNvPr>
          <p:cNvSpPr>
            <a:spLocks noChangeArrowheads="1"/>
          </p:cNvSpPr>
          <p:nvPr/>
        </p:nvSpPr>
        <p:spPr bwMode="auto">
          <a:xfrm>
            <a:off x="4572000" y="1382713"/>
            <a:ext cx="1981200" cy="10668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2" name="Online Media 1" descr="Mod5slide18.mp3">
            <a:hlinkClick r:id="" action="ppaction://media"/>
            <a:extLst>
              <a:ext uri="{FF2B5EF4-FFF2-40B4-BE49-F238E27FC236}">
                <a16:creationId xmlns:a16="http://schemas.microsoft.com/office/drawing/2014/main" id="{946652DD-3C14-7340-99D5-1EFADF47339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95400" y="2548731"/>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4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9">
            <a:extLst>
              <a:ext uri="{FF2B5EF4-FFF2-40B4-BE49-F238E27FC236}">
                <a16:creationId xmlns:a16="http://schemas.microsoft.com/office/drawing/2014/main" id="{B728CAB2-8DAC-3347-8D55-C27069D292BA}"/>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52A7C7EA-E7C0-0447-9132-A87ABD68F53F}" type="slidenum">
              <a:rPr lang="en-AU" altLang="en-US" sz="1400"/>
              <a:pPr/>
              <a:t>19</a:t>
            </a:fld>
            <a:endParaRPr lang="en-AU" altLang="en-US" sz="1400"/>
          </a:p>
        </p:txBody>
      </p:sp>
      <p:pic>
        <p:nvPicPr>
          <p:cNvPr id="21507" name="Picture 7">
            <a:extLst>
              <a:ext uri="{FF2B5EF4-FFF2-40B4-BE49-F238E27FC236}">
                <a16:creationId xmlns:a16="http://schemas.microsoft.com/office/drawing/2014/main" id="{54762B36-4524-1B46-86F7-863C27585F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86175" y="609600"/>
            <a:ext cx="4924425" cy="57531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21508" name="Rectangle 2">
            <a:extLst>
              <a:ext uri="{FF2B5EF4-FFF2-40B4-BE49-F238E27FC236}">
                <a16:creationId xmlns:a16="http://schemas.microsoft.com/office/drawing/2014/main" id="{2CBC1E7D-22AE-9A40-93A3-EB3C697C1233}"/>
              </a:ext>
            </a:extLst>
          </p:cNvPr>
          <p:cNvSpPr>
            <a:spLocks noGrp="1" noChangeArrowheads="1"/>
          </p:cNvSpPr>
          <p:nvPr>
            <p:ph type="title" idx="4294967295"/>
          </p:nvPr>
        </p:nvSpPr>
        <p:spPr>
          <a:noFill/>
        </p:spPr>
        <p:txBody>
          <a:bodyPr/>
          <a:lstStyle/>
          <a:p>
            <a:pPr eaLnBrk="1" hangingPunct="1"/>
            <a:r>
              <a:rPr lang="en-US" altLang="en-US"/>
              <a:t>Sort Key Order</a:t>
            </a:r>
          </a:p>
        </p:txBody>
      </p:sp>
      <p:sp>
        <p:nvSpPr>
          <p:cNvPr id="21509" name="Text Box 16">
            <a:extLst>
              <a:ext uri="{FF2B5EF4-FFF2-40B4-BE49-F238E27FC236}">
                <a16:creationId xmlns:a16="http://schemas.microsoft.com/office/drawing/2014/main" id="{5884796E-A8D0-D940-AC2E-0D3B754B9FBC}"/>
              </a:ext>
            </a:extLst>
          </p:cNvPr>
          <p:cNvSpPr txBox="1">
            <a:spLocks noChangeArrowheads="1"/>
          </p:cNvSpPr>
          <p:nvPr/>
        </p:nvSpPr>
        <p:spPr bwMode="auto">
          <a:xfrm>
            <a:off x="474663" y="1985963"/>
            <a:ext cx="2649537" cy="1263650"/>
          </a:xfrm>
          <a:prstGeom prst="rect">
            <a:avLst/>
          </a:prstGeom>
          <a:noFill/>
          <a:ln w="28575" algn="ctr">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spcBef>
                <a:spcPct val="50000"/>
              </a:spcBef>
              <a:buClr>
                <a:schemeClr val="accent2"/>
              </a:buClr>
              <a:buFont typeface="Wingdings" pitchFamily="2" charset="2"/>
              <a:buNone/>
            </a:pPr>
            <a:r>
              <a:rPr lang="en-US" altLang="en-US" sz="1800">
                <a:solidFill>
                  <a:srgbClr val="3366FF"/>
                </a:solidFill>
              </a:rPr>
              <a:t>Double-click in the </a:t>
            </a:r>
            <a:r>
              <a:rPr lang="en-US" altLang="en-US" sz="1800" b="1">
                <a:solidFill>
                  <a:srgbClr val="3366FF"/>
                </a:solidFill>
              </a:rPr>
              <a:t>Sort Keys</a:t>
            </a:r>
            <a:r>
              <a:rPr lang="en-US" altLang="en-US" sz="1800">
                <a:solidFill>
                  <a:srgbClr val="3366FF"/>
                </a:solidFill>
              </a:rPr>
              <a:t> cell to expand the sort keys.</a:t>
            </a:r>
          </a:p>
          <a:p>
            <a:pPr eaLnBrk="1" hangingPunct="1">
              <a:lnSpc>
                <a:spcPct val="100000"/>
              </a:lnSpc>
              <a:spcBef>
                <a:spcPct val="50000"/>
              </a:spcBef>
              <a:buClr>
                <a:schemeClr val="accent2"/>
              </a:buClr>
              <a:buFont typeface="Wingdings" pitchFamily="2" charset="2"/>
              <a:buNone/>
            </a:pPr>
            <a:endParaRPr lang="en-US" altLang="en-US" sz="1400">
              <a:solidFill>
                <a:srgbClr val="3366FF"/>
              </a:solidFill>
            </a:endParaRPr>
          </a:p>
        </p:txBody>
      </p:sp>
      <p:sp>
        <p:nvSpPr>
          <p:cNvPr id="21510" name="Rectangle 10">
            <a:extLst>
              <a:ext uri="{FF2B5EF4-FFF2-40B4-BE49-F238E27FC236}">
                <a16:creationId xmlns:a16="http://schemas.microsoft.com/office/drawing/2014/main" id="{3355FE39-9C90-7944-A414-9410DF954EB3}"/>
              </a:ext>
            </a:extLst>
          </p:cNvPr>
          <p:cNvSpPr>
            <a:spLocks noChangeArrowheads="1"/>
          </p:cNvSpPr>
          <p:nvPr/>
        </p:nvSpPr>
        <p:spPr bwMode="auto">
          <a:xfrm>
            <a:off x="3810000" y="2286000"/>
            <a:ext cx="18288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cxnSp>
        <p:nvCxnSpPr>
          <p:cNvPr id="21511" name="AutoShape 20">
            <a:extLst>
              <a:ext uri="{FF2B5EF4-FFF2-40B4-BE49-F238E27FC236}">
                <a16:creationId xmlns:a16="http://schemas.microsoft.com/office/drawing/2014/main" id="{18DB67AE-B40E-4745-A46E-83D6D8D27E8C}"/>
              </a:ext>
            </a:extLst>
          </p:cNvPr>
          <p:cNvCxnSpPr>
            <a:cxnSpLocks noChangeShapeType="1"/>
            <a:stCxn id="21509" idx="3"/>
            <a:endCxn id="21510" idx="1"/>
          </p:cNvCxnSpPr>
          <p:nvPr/>
        </p:nvCxnSpPr>
        <p:spPr bwMode="auto">
          <a:xfrm flipV="1">
            <a:off x="3138488" y="2400300"/>
            <a:ext cx="657225" cy="217488"/>
          </a:xfrm>
          <a:prstGeom prst="straightConnector1">
            <a:avLst/>
          </a:prstGeom>
          <a:noFill/>
          <a:ln w="28575">
            <a:solidFill>
              <a:srgbClr val="3366FF"/>
            </a:solidFill>
            <a:round/>
            <a:headEnd/>
            <a:tailEnd type="triangle" w="med" len="med"/>
          </a:ln>
          <a:extLst>
            <a:ext uri="{909E8E84-426E-40DD-AFC4-6F175D3DCCD1}">
              <a14:hiddenFill xmlns:a14="http://schemas.microsoft.com/office/drawing/2010/main">
                <a:noFill/>
              </a14:hiddenFill>
            </a:ext>
          </a:extLst>
        </p:spPr>
      </p:cxnSp>
      <p:pic>
        <p:nvPicPr>
          <p:cNvPr id="21512" name="Picture 6" descr="Computer Mouse">
            <a:extLst>
              <a:ext uri="{FF2B5EF4-FFF2-40B4-BE49-F238E27FC236}">
                <a16:creationId xmlns:a16="http://schemas.microsoft.com/office/drawing/2014/main" id="{20DDA99E-BEB8-3748-961C-B036BF50EF8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4600" y="2667000"/>
            <a:ext cx="463550"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Online Media 1" descr="Mod5slide19.mp3">
            <a:hlinkClick r:id="" action="ppaction://media"/>
            <a:extLst>
              <a:ext uri="{FF2B5EF4-FFF2-40B4-BE49-F238E27FC236}">
                <a16:creationId xmlns:a16="http://schemas.microsoft.com/office/drawing/2014/main" id="{489B7AB3-FEF0-AE41-9A90-704532C1884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025524"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3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9">
            <a:extLst>
              <a:ext uri="{FF2B5EF4-FFF2-40B4-BE49-F238E27FC236}">
                <a16:creationId xmlns:a16="http://schemas.microsoft.com/office/drawing/2014/main" id="{E98148C9-833F-1C46-97F2-1C95DD67FA69}"/>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991DD525-5539-9440-A5AE-E4851F1AFB07}" type="slidenum">
              <a:rPr lang="en-AU" altLang="en-US" sz="1400"/>
              <a:pPr/>
              <a:t>2</a:t>
            </a:fld>
            <a:endParaRPr lang="en-AU" altLang="en-US" sz="1400"/>
          </a:p>
        </p:txBody>
      </p:sp>
      <p:sp>
        <p:nvSpPr>
          <p:cNvPr id="4099" name="Rectangle 2">
            <a:extLst>
              <a:ext uri="{FF2B5EF4-FFF2-40B4-BE49-F238E27FC236}">
                <a16:creationId xmlns:a16="http://schemas.microsoft.com/office/drawing/2014/main" id="{6F673658-DD5D-2C4D-A6EA-4129C738F225}"/>
              </a:ext>
            </a:extLst>
          </p:cNvPr>
          <p:cNvSpPr>
            <a:spLocks noGrp="1" noChangeArrowheads="1"/>
          </p:cNvSpPr>
          <p:nvPr>
            <p:ph type="title" idx="4294967295"/>
          </p:nvPr>
        </p:nvSpPr>
        <p:spPr>
          <a:noFill/>
        </p:spPr>
        <p:txBody>
          <a:bodyPr/>
          <a:lstStyle/>
          <a:p>
            <a:pPr eaLnBrk="1" hangingPunct="1"/>
            <a:r>
              <a:rPr lang="en-US" altLang="en-US" dirty="0"/>
              <a:t>Page Objectives</a:t>
            </a:r>
          </a:p>
        </p:txBody>
      </p:sp>
      <p:sp>
        <p:nvSpPr>
          <p:cNvPr id="4100" name="Rectangle 3">
            <a:extLst>
              <a:ext uri="{FF2B5EF4-FFF2-40B4-BE49-F238E27FC236}">
                <a16:creationId xmlns:a16="http://schemas.microsoft.com/office/drawing/2014/main" id="{1CB6160E-4C56-314F-AA1A-AF9F86B92F4B}"/>
              </a:ext>
            </a:extLst>
          </p:cNvPr>
          <p:cNvSpPr>
            <a:spLocks noGrp="1" noChangeArrowheads="1"/>
          </p:cNvSpPr>
          <p:nvPr>
            <p:ph idx="4294967295"/>
          </p:nvPr>
        </p:nvSpPr>
        <p:spPr>
          <a:xfrm>
            <a:off x="228600" y="685800"/>
            <a:ext cx="8686800" cy="3429000"/>
          </a:xfrm>
        </p:spPr>
        <p:txBody>
          <a:bodyPr/>
          <a:lstStyle/>
          <a:p>
            <a:pPr marL="0" indent="0" eaLnBrk="1" hangingPunct="1">
              <a:spcAft>
                <a:spcPct val="50000"/>
              </a:spcAft>
              <a:buFont typeface="Wingdings" pitchFamily="2" charset="2"/>
              <a:buNone/>
            </a:pPr>
            <a:r>
              <a:rPr lang="en-US" altLang="en-US" dirty="0"/>
              <a:t>Upon completion of this Page, you should be able to: </a:t>
            </a:r>
          </a:p>
          <a:p>
            <a:pPr marL="0" indent="0" eaLnBrk="1" hangingPunct="1">
              <a:spcAft>
                <a:spcPct val="50000"/>
              </a:spcAft>
              <a:buFont typeface="Wingdings" pitchFamily="2" charset="2"/>
              <a:buChar char="§"/>
            </a:pPr>
            <a:r>
              <a:rPr lang="en-US" altLang="en-US" dirty="0"/>
              <a:t> Describe the Format phase</a:t>
            </a:r>
          </a:p>
          <a:p>
            <a:pPr marL="0" indent="0" eaLnBrk="1" hangingPunct="1">
              <a:spcAft>
                <a:spcPct val="50000"/>
              </a:spcAft>
              <a:buFont typeface="Wingdings" pitchFamily="2" charset="2"/>
              <a:buChar char="§"/>
            </a:pPr>
            <a:r>
              <a:rPr lang="en-US" altLang="en-US" dirty="0"/>
              <a:t> Determine when the Format phase should be employed</a:t>
            </a:r>
          </a:p>
          <a:p>
            <a:pPr marL="0" indent="0" eaLnBrk="1" hangingPunct="1">
              <a:spcAft>
                <a:spcPct val="50000"/>
              </a:spcAft>
              <a:buFont typeface="Wingdings" pitchFamily="2" charset="2"/>
              <a:buChar char="§"/>
            </a:pPr>
            <a:r>
              <a:rPr lang="en-US" altLang="en-US" dirty="0"/>
              <a:t> Specify the view and JCL parameters necessary to use the Format phase</a:t>
            </a:r>
          </a:p>
          <a:p>
            <a:pPr marL="0" indent="0" eaLnBrk="1" hangingPunct="1">
              <a:spcAft>
                <a:spcPct val="50000"/>
              </a:spcAft>
              <a:buFont typeface="Wingdings" pitchFamily="2" charset="2"/>
              <a:buChar char="§"/>
            </a:pPr>
            <a:r>
              <a:rPr lang="en-US" altLang="en-US" dirty="0"/>
              <a:t> Verify the results of Format phase processing</a:t>
            </a:r>
          </a:p>
        </p:txBody>
      </p:sp>
      <p:pic>
        <p:nvPicPr>
          <p:cNvPr id="2" name="Online Media 1" descr="Mod5slide2.mp3">
            <a:hlinkClick r:id="" action="ppaction://media"/>
            <a:extLst>
              <a:ext uri="{FF2B5EF4-FFF2-40B4-BE49-F238E27FC236}">
                <a16:creationId xmlns:a16="http://schemas.microsoft.com/office/drawing/2014/main" id="{C3C54E62-FEB8-5844-BB20-E3DDF51DAEC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905000" y="43434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8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9">
            <a:extLst>
              <a:ext uri="{FF2B5EF4-FFF2-40B4-BE49-F238E27FC236}">
                <a16:creationId xmlns:a16="http://schemas.microsoft.com/office/drawing/2014/main" id="{3433ADC3-753B-9749-869B-C101249E3E82}"/>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1C0B533E-2CB4-DE4F-B3C0-1E4DACD0EDC1}" type="slidenum">
              <a:rPr lang="en-AU" altLang="en-US" sz="1400"/>
              <a:pPr/>
              <a:t>20</a:t>
            </a:fld>
            <a:endParaRPr lang="en-AU" altLang="en-US" sz="1400"/>
          </a:p>
        </p:txBody>
      </p:sp>
      <p:sp>
        <p:nvSpPr>
          <p:cNvPr id="22531" name="Rectangle 2">
            <a:extLst>
              <a:ext uri="{FF2B5EF4-FFF2-40B4-BE49-F238E27FC236}">
                <a16:creationId xmlns:a16="http://schemas.microsoft.com/office/drawing/2014/main" id="{67510493-E98C-8342-957C-6C58326C0E57}"/>
              </a:ext>
            </a:extLst>
          </p:cNvPr>
          <p:cNvSpPr>
            <a:spLocks noGrp="1" noChangeArrowheads="1"/>
          </p:cNvSpPr>
          <p:nvPr>
            <p:ph type="title" idx="4294967295"/>
          </p:nvPr>
        </p:nvSpPr>
        <p:spPr>
          <a:noFill/>
        </p:spPr>
        <p:txBody>
          <a:bodyPr/>
          <a:lstStyle/>
          <a:p>
            <a:pPr eaLnBrk="1" hangingPunct="1"/>
            <a:r>
              <a:rPr lang="en-US" altLang="en-US"/>
              <a:t>View Editor Screen – Subtotaling</a:t>
            </a:r>
          </a:p>
        </p:txBody>
      </p:sp>
      <p:pic>
        <p:nvPicPr>
          <p:cNvPr id="22532" name="Picture 4">
            <a:extLst>
              <a:ext uri="{FF2B5EF4-FFF2-40B4-BE49-F238E27FC236}">
                <a16:creationId xmlns:a16="http://schemas.microsoft.com/office/drawing/2014/main" id="{CFB13778-CC1F-4E45-B6FE-06A137EC527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19575" y="762000"/>
            <a:ext cx="4314825" cy="440055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22533" name="Rectangle 5">
            <a:extLst>
              <a:ext uri="{FF2B5EF4-FFF2-40B4-BE49-F238E27FC236}">
                <a16:creationId xmlns:a16="http://schemas.microsoft.com/office/drawing/2014/main" id="{F0CB9BD0-ECE1-924B-AE82-B5976D1F8545}"/>
              </a:ext>
            </a:extLst>
          </p:cNvPr>
          <p:cNvSpPr>
            <a:spLocks noChangeArrowheads="1"/>
          </p:cNvSpPr>
          <p:nvPr/>
        </p:nvSpPr>
        <p:spPr bwMode="auto">
          <a:xfrm>
            <a:off x="7162800" y="4397375"/>
            <a:ext cx="838200" cy="6858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cxnSp>
        <p:nvCxnSpPr>
          <p:cNvPr id="22534" name="AutoShape 20">
            <a:extLst>
              <a:ext uri="{FF2B5EF4-FFF2-40B4-BE49-F238E27FC236}">
                <a16:creationId xmlns:a16="http://schemas.microsoft.com/office/drawing/2014/main" id="{1ABFEC59-3AB2-644D-831F-E09A496638D7}"/>
              </a:ext>
            </a:extLst>
          </p:cNvPr>
          <p:cNvCxnSpPr>
            <a:cxnSpLocks noChangeShapeType="1"/>
            <a:stCxn id="22535" idx="2"/>
            <a:endCxn id="22533" idx="1"/>
          </p:cNvCxnSpPr>
          <p:nvPr/>
        </p:nvCxnSpPr>
        <p:spPr bwMode="auto">
          <a:xfrm rot="16200000" flipH="1">
            <a:off x="3629025" y="1220788"/>
            <a:ext cx="2090737" cy="4948238"/>
          </a:xfrm>
          <a:prstGeom prst="bentConnector2">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sp>
        <p:nvSpPr>
          <p:cNvPr id="22535" name="Rectangle 7">
            <a:extLst>
              <a:ext uri="{FF2B5EF4-FFF2-40B4-BE49-F238E27FC236}">
                <a16:creationId xmlns:a16="http://schemas.microsoft.com/office/drawing/2014/main" id="{7B28252C-2525-7D46-A111-4036326BC578}"/>
              </a:ext>
            </a:extLst>
          </p:cNvPr>
          <p:cNvSpPr>
            <a:spLocks noChangeArrowheads="1"/>
          </p:cNvSpPr>
          <p:nvPr/>
        </p:nvSpPr>
        <p:spPr bwMode="auto">
          <a:xfrm>
            <a:off x="485775" y="1524000"/>
            <a:ext cx="3429000" cy="111125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a:solidFill>
                  <a:srgbClr val="3366FF"/>
                </a:solidFill>
              </a:rPr>
              <a:t>Click </a:t>
            </a:r>
            <a:r>
              <a:rPr lang="en-US" altLang="en-US" sz="1800" b="1">
                <a:solidFill>
                  <a:srgbClr val="3366FF"/>
                </a:solidFill>
              </a:rPr>
              <a:t>Record Aggregation Function </a:t>
            </a:r>
            <a:r>
              <a:rPr lang="en-US" altLang="en-US" sz="1800">
                <a:solidFill>
                  <a:srgbClr val="3366FF"/>
                </a:solidFill>
              </a:rPr>
              <a:t>and select the desired function from the drop-down list. </a:t>
            </a:r>
          </a:p>
        </p:txBody>
      </p:sp>
      <p:pic>
        <p:nvPicPr>
          <p:cNvPr id="22536" name="Picture 6" descr="Computer Mouse">
            <a:extLst>
              <a:ext uri="{FF2B5EF4-FFF2-40B4-BE49-F238E27FC236}">
                <a16:creationId xmlns:a16="http://schemas.microsoft.com/office/drawing/2014/main" id="{B434D351-9BA6-2745-910E-003820EFFFF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29000" y="1600200"/>
            <a:ext cx="463550"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Online Media 1" descr="Mod5slide20.mp3">
            <a:hlinkClick r:id="" action="ppaction://media"/>
            <a:extLst>
              <a:ext uri="{FF2B5EF4-FFF2-40B4-BE49-F238E27FC236}">
                <a16:creationId xmlns:a16="http://schemas.microsoft.com/office/drawing/2014/main" id="{F6305D7F-DE24-EA4A-BC2D-3350133536DF}"/>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6002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3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9">
            <a:extLst>
              <a:ext uri="{FF2B5EF4-FFF2-40B4-BE49-F238E27FC236}">
                <a16:creationId xmlns:a16="http://schemas.microsoft.com/office/drawing/2014/main" id="{19A64B30-B1F5-6C4C-B4B8-F09F3BDDDA3A}"/>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0A2D02ED-C1F2-5748-B2B9-C3243D67232C}" type="slidenum">
              <a:rPr lang="en-AU" altLang="en-US" sz="1400"/>
              <a:pPr/>
              <a:t>21</a:t>
            </a:fld>
            <a:endParaRPr lang="en-AU" altLang="en-US" sz="1400"/>
          </a:p>
        </p:txBody>
      </p:sp>
      <p:sp>
        <p:nvSpPr>
          <p:cNvPr id="23555" name="Rectangle 2">
            <a:extLst>
              <a:ext uri="{FF2B5EF4-FFF2-40B4-BE49-F238E27FC236}">
                <a16:creationId xmlns:a16="http://schemas.microsoft.com/office/drawing/2014/main" id="{52EBABD1-C5A6-F847-99F9-3BD6E56EEB0C}"/>
              </a:ext>
            </a:extLst>
          </p:cNvPr>
          <p:cNvSpPr>
            <a:spLocks noGrp="1" noChangeArrowheads="1"/>
          </p:cNvSpPr>
          <p:nvPr>
            <p:ph type="title" idx="4294967295"/>
          </p:nvPr>
        </p:nvSpPr>
        <p:spPr>
          <a:noFill/>
        </p:spPr>
        <p:txBody>
          <a:bodyPr/>
          <a:lstStyle/>
          <a:p>
            <a:pPr eaLnBrk="1" hangingPunct="1"/>
            <a:r>
              <a:rPr lang="en-US" altLang="en-US"/>
              <a:t>Editor Screen – Masks</a:t>
            </a:r>
            <a:br>
              <a:rPr lang="en-US" altLang="en-US" sz="2000"/>
            </a:br>
            <a:endParaRPr lang="en-US" altLang="en-US" sz="2000"/>
          </a:p>
        </p:txBody>
      </p:sp>
      <p:pic>
        <p:nvPicPr>
          <p:cNvPr id="23556" name="Picture 4">
            <a:extLst>
              <a:ext uri="{FF2B5EF4-FFF2-40B4-BE49-F238E27FC236}">
                <a16:creationId xmlns:a16="http://schemas.microsoft.com/office/drawing/2014/main" id="{825EECBE-2424-E74E-91EA-7F9B3731656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52600" y="914400"/>
            <a:ext cx="6191250" cy="3895725"/>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23557" name="Rectangle 9">
            <a:extLst>
              <a:ext uri="{FF2B5EF4-FFF2-40B4-BE49-F238E27FC236}">
                <a16:creationId xmlns:a16="http://schemas.microsoft.com/office/drawing/2014/main" id="{3D614248-87F2-9D40-ABA9-AE66CE892A38}"/>
              </a:ext>
            </a:extLst>
          </p:cNvPr>
          <p:cNvSpPr>
            <a:spLocks noChangeArrowheads="1"/>
          </p:cNvSpPr>
          <p:nvPr/>
        </p:nvSpPr>
        <p:spPr bwMode="auto">
          <a:xfrm>
            <a:off x="5965825" y="2492375"/>
            <a:ext cx="1425575" cy="708025"/>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cxnSp>
        <p:nvCxnSpPr>
          <p:cNvPr id="23558" name="AutoShape 20">
            <a:extLst>
              <a:ext uri="{FF2B5EF4-FFF2-40B4-BE49-F238E27FC236}">
                <a16:creationId xmlns:a16="http://schemas.microsoft.com/office/drawing/2014/main" id="{E34CC409-6B63-9740-ABF2-3DFFD65566AC}"/>
              </a:ext>
            </a:extLst>
          </p:cNvPr>
          <p:cNvCxnSpPr>
            <a:cxnSpLocks noChangeShapeType="1"/>
            <a:endCxn id="23557" idx="2"/>
          </p:cNvCxnSpPr>
          <p:nvPr/>
        </p:nvCxnSpPr>
        <p:spPr bwMode="auto">
          <a:xfrm flipV="1">
            <a:off x="4114800" y="3214688"/>
            <a:ext cx="2563813" cy="2363787"/>
          </a:xfrm>
          <a:prstGeom prst="bentConnector2">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sp>
        <p:nvSpPr>
          <p:cNvPr id="23559" name="Rectangle 11">
            <a:extLst>
              <a:ext uri="{FF2B5EF4-FFF2-40B4-BE49-F238E27FC236}">
                <a16:creationId xmlns:a16="http://schemas.microsoft.com/office/drawing/2014/main" id="{17449BF2-1BA3-414D-95A9-8E52C5BC32ED}"/>
              </a:ext>
            </a:extLst>
          </p:cNvPr>
          <p:cNvSpPr>
            <a:spLocks noChangeArrowheads="1"/>
          </p:cNvSpPr>
          <p:nvPr/>
        </p:nvSpPr>
        <p:spPr bwMode="auto">
          <a:xfrm>
            <a:off x="457200" y="5105400"/>
            <a:ext cx="3657600" cy="1165225"/>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a:solidFill>
                  <a:srgbClr val="3366FF"/>
                </a:solidFill>
              </a:rPr>
              <a:t>Double-click </a:t>
            </a:r>
            <a:r>
              <a:rPr lang="en-US" altLang="en-US" sz="1800" b="1">
                <a:solidFill>
                  <a:srgbClr val="3366FF"/>
                </a:solidFill>
              </a:rPr>
              <a:t>Data Type </a:t>
            </a:r>
            <a:r>
              <a:rPr lang="en-US" altLang="en-US" sz="1800">
                <a:solidFill>
                  <a:srgbClr val="3366FF"/>
                </a:solidFill>
              </a:rPr>
              <a:t>and select the desired function from the drop-down list</a:t>
            </a:r>
            <a:r>
              <a:rPr lang="en-US" altLang="en-US" sz="1800" b="1">
                <a:solidFill>
                  <a:srgbClr val="3366FF"/>
                </a:solidFill>
              </a:rPr>
              <a:t>.</a:t>
            </a:r>
          </a:p>
          <a:p>
            <a:pPr eaLnBrk="1" hangingPunct="1"/>
            <a:endParaRPr lang="en-US" altLang="en-US">
              <a:solidFill>
                <a:srgbClr val="3366FF"/>
              </a:solidFill>
            </a:endParaRPr>
          </a:p>
        </p:txBody>
      </p:sp>
      <p:pic>
        <p:nvPicPr>
          <p:cNvPr id="23560" name="Picture 6" descr="Computer Mouse">
            <a:extLst>
              <a:ext uri="{FF2B5EF4-FFF2-40B4-BE49-F238E27FC236}">
                <a16:creationId xmlns:a16="http://schemas.microsoft.com/office/drawing/2014/main" id="{7B97D702-BF43-144A-B4C3-266CF1BCA3B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57600" y="5638800"/>
            <a:ext cx="463550"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Online Media 1" descr="Mod5slide21.mp3">
            <a:hlinkClick r:id="" action="ppaction://media"/>
            <a:extLst>
              <a:ext uri="{FF2B5EF4-FFF2-40B4-BE49-F238E27FC236}">
                <a16:creationId xmlns:a16="http://schemas.microsoft.com/office/drawing/2014/main" id="{A8DC95A3-3F7D-554F-BE3B-566596649C5F}"/>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292902" y="3167921"/>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0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9">
            <a:extLst>
              <a:ext uri="{FF2B5EF4-FFF2-40B4-BE49-F238E27FC236}">
                <a16:creationId xmlns:a16="http://schemas.microsoft.com/office/drawing/2014/main" id="{8BF60F43-64B5-4A42-9BE4-02F012EDCEFA}"/>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63ADC8F7-4E2E-174C-9D96-5BEF62F51110}" type="slidenum">
              <a:rPr lang="en-AU" altLang="en-US" sz="1400"/>
              <a:pPr/>
              <a:t>22</a:t>
            </a:fld>
            <a:endParaRPr lang="en-AU" altLang="en-US" sz="1400"/>
          </a:p>
        </p:txBody>
      </p:sp>
      <p:pic>
        <p:nvPicPr>
          <p:cNvPr id="24579" name="Picture 41">
            <a:extLst>
              <a:ext uri="{FF2B5EF4-FFF2-40B4-BE49-F238E27FC236}">
                <a16:creationId xmlns:a16="http://schemas.microsoft.com/office/drawing/2014/main" id="{23FB8F2E-A151-0943-AAD8-CEBB2D2C675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2308" r="8054"/>
          <a:stretch>
            <a:fillRect/>
          </a:stretch>
        </p:blipFill>
        <p:spPr bwMode="auto">
          <a:xfrm>
            <a:off x="457200" y="609600"/>
            <a:ext cx="6781800" cy="1716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24580" name="Rectangle 2">
            <a:extLst>
              <a:ext uri="{FF2B5EF4-FFF2-40B4-BE49-F238E27FC236}">
                <a16:creationId xmlns:a16="http://schemas.microsoft.com/office/drawing/2014/main" id="{13CDD555-6F88-6E40-927A-C0EC205447D9}"/>
              </a:ext>
            </a:extLst>
          </p:cNvPr>
          <p:cNvSpPr>
            <a:spLocks noGrp="1" noChangeArrowheads="1"/>
          </p:cNvSpPr>
          <p:nvPr>
            <p:ph type="title"/>
          </p:nvPr>
        </p:nvSpPr>
        <p:spPr>
          <a:xfrm>
            <a:off x="228600" y="0"/>
            <a:ext cx="7162800" cy="498475"/>
          </a:xfrm>
          <a:noFill/>
          <a:ln/>
        </p:spPr>
        <p:txBody>
          <a:bodyPr anchor="b"/>
          <a:lstStyle/>
          <a:p>
            <a:r>
              <a:rPr altLang="en-US"/>
              <a:t>FORMAT Phase Data Flow</a:t>
            </a:r>
          </a:p>
        </p:txBody>
      </p:sp>
      <p:sp>
        <p:nvSpPr>
          <p:cNvPr id="1595395" name="Rectangle 3">
            <a:extLst>
              <a:ext uri="{FF2B5EF4-FFF2-40B4-BE49-F238E27FC236}">
                <a16:creationId xmlns:a16="http://schemas.microsoft.com/office/drawing/2014/main" id="{08F3FC57-DB03-B340-84B1-460D0B8B5CC9}"/>
              </a:ext>
            </a:extLst>
          </p:cNvPr>
          <p:cNvSpPr>
            <a:spLocks noChangeArrowheads="1"/>
          </p:cNvSpPr>
          <p:nvPr/>
        </p:nvSpPr>
        <p:spPr bwMode="auto">
          <a:xfrm>
            <a:off x="5989638" y="3460750"/>
            <a:ext cx="2298700" cy="6223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nchor="ctr"/>
          <a:lstStyle/>
          <a:p>
            <a:pPr>
              <a:defRPr/>
            </a:pPr>
            <a:endParaRPr lang="en-US" dirty="0">
              <a:latin typeface="Arial" charset="0"/>
            </a:endParaRPr>
          </a:p>
        </p:txBody>
      </p:sp>
      <p:sp>
        <p:nvSpPr>
          <p:cNvPr id="1595396" name="Rectangle 4">
            <a:extLst>
              <a:ext uri="{FF2B5EF4-FFF2-40B4-BE49-F238E27FC236}">
                <a16:creationId xmlns:a16="http://schemas.microsoft.com/office/drawing/2014/main" id="{5F350AA2-171B-494D-86E7-664A524B4B5C}"/>
              </a:ext>
            </a:extLst>
          </p:cNvPr>
          <p:cNvSpPr>
            <a:spLocks noChangeArrowheads="1"/>
          </p:cNvSpPr>
          <p:nvPr/>
        </p:nvSpPr>
        <p:spPr bwMode="auto">
          <a:xfrm>
            <a:off x="6362700" y="3275013"/>
            <a:ext cx="1677988" cy="869950"/>
          </a:xfrm>
          <a:prstGeom prst="rect">
            <a:avLst/>
          </a:prstGeom>
          <a:noFill/>
          <a:ln w="28575" algn="ctr">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a:defRPr/>
            </a:pPr>
            <a:r>
              <a:rPr lang="en-US" dirty="0">
                <a:solidFill>
                  <a:schemeClr val="tx1"/>
                </a:solidFill>
                <a:latin typeface="Arial" charset="0"/>
              </a:rPr>
              <a:t>GVBMR88</a:t>
            </a:r>
          </a:p>
        </p:txBody>
      </p:sp>
      <p:sp>
        <p:nvSpPr>
          <p:cNvPr id="1595397" name="AutoShape 5">
            <a:extLst>
              <a:ext uri="{FF2B5EF4-FFF2-40B4-BE49-F238E27FC236}">
                <a16:creationId xmlns:a16="http://schemas.microsoft.com/office/drawing/2014/main" id="{6A705695-C332-4748-8FA4-68B6F3B77B01}"/>
              </a:ext>
            </a:extLst>
          </p:cNvPr>
          <p:cNvSpPr>
            <a:spLocks noChangeArrowheads="1"/>
          </p:cNvSpPr>
          <p:nvPr/>
        </p:nvSpPr>
        <p:spPr bwMode="auto">
          <a:xfrm>
            <a:off x="7543800" y="4800600"/>
            <a:ext cx="1304925" cy="746125"/>
          </a:xfrm>
          <a:prstGeom prst="flowChartDocument">
            <a:avLst/>
          </a:prstGeom>
          <a:noFill/>
          <a:ln w="28575" algn="ctr">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a:defRPr/>
            </a:pPr>
            <a:r>
              <a:rPr lang="en-US" sz="2000" dirty="0">
                <a:solidFill>
                  <a:schemeClr val="tx1"/>
                </a:solidFill>
                <a:latin typeface="Arial" charset="0"/>
              </a:rPr>
              <a:t>MR88RPT</a:t>
            </a:r>
          </a:p>
        </p:txBody>
      </p:sp>
      <p:sp>
        <p:nvSpPr>
          <p:cNvPr id="24584" name="AutoShape 9">
            <a:extLst>
              <a:ext uri="{FF2B5EF4-FFF2-40B4-BE49-F238E27FC236}">
                <a16:creationId xmlns:a16="http://schemas.microsoft.com/office/drawing/2014/main" id="{1A5F76A6-9865-3444-A6FA-641244EF940C}"/>
              </a:ext>
            </a:extLst>
          </p:cNvPr>
          <p:cNvSpPr>
            <a:spLocks noChangeArrowheads="1"/>
          </p:cNvSpPr>
          <p:nvPr/>
        </p:nvSpPr>
        <p:spPr bwMode="auto">
          <a:xfrm>
            <a:off x="7564438" y="1660525"/>
            <a:ext cx="741362" cy="97631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400">
                <a:solidFill>
                  <a:schemeClr val="tx1"/>
                </a:solidFill>
              </a:rPr>
              <a:t>Extract</a:t>
            </a:r>
          </a:p>
          <a:p>
            <a:pPr algn="ctr" eaLnBrk="1" hangingPunct="1">
              <a:lnSpc>
                <a:spcPct val="100000"/>
              </a:lnSpc>
              <a:buClr>
                <a:schemeClr val="accent2"/>
              </a:buClr>
              <a:buFont typeface="Wingdings" pitchFamily="2" charset="2"/>
              <a:buNone/>
            </a:pPr>
            <a:r>
              <a:rPr lang="en-US" altLang="en-US" sz="1400">
                <a:solidFill>
                  <a:schemeClr val="tx1"/>
                </a:solidFill>
              </a:rPr>
              <a:t>Work</a:t>
            </a:r>
          </a:p>
        </p:txBody>
      </p:sp>
      <p:sp>
        <p:nvSpPr>
          <p:cNvPr id="1595402" name="Line 10">
            <a:extLst>
              <a:ext uri="{FF2B5EF4-FFF2-40B4-BE49-F238E27FC236}">
                <a16:creationId xmlns:a16="http://schemas.microsoft.com/office/drawing/2014/main" id="{D04F0061-618F-8D46-8CDD-0EBEEC19F142}"/>
              </a:ext>
            </a:extLst>
          </p:cNvPr>
          <p:cNvSpPr>
            <a:spLocks noChangeShapeType="1"/>
          </p:cNvSpPr>
          <p:nvPr/>
        </p:nvSpPr>
        <p:spPr bwMode="auto">
          <a:xfrm>
            <a:off x="7924800" y="2655888"/>
            <a:ext cx="0" cy="601662"/>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595406" name="Line 14">
            <a:extLst>
              <a:ext uri="{FF2B5EF4-FFF2-40B4-BE49-F238E27FC236}">
                <a16:creationId xmlns:a16="http://schemas.microsoft.com/office/drawing/2014/main" id="{56D228E0-6989-A140-AC18-ADF463D2F429}"/>
              </a:ext>
            </a:extLst>
          </p:cNvPr>
          <p:cNvSpPr>
            <a:spLocks noChangeShapeType="1"/>
          </p:cNvSpPr>
          <p:nvPr/>
        </p:nvSpPr>
        <p:spPr bwMode="auto">
          <a:xfrm>
            <a:off x="7232650" y="4144963"/>
            <a:ext cx="0" cy="247650"/>
          </a:xfrm>
          <a:prstGeom prst="line">
            <a:avLst/>
          </a:prstGeom>
          <a:noFill/>
          <a:ln w="2857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595407" name="Line 15">
            <a:extLst>
              <a:ext uri="{FF2B5EF4-FFF2-40B4-BE49-F238E27FC236}">
                <a16:creationId xmlns:a16="http://schemas.microsoft.com/office/drawing/2014/main" id="{43082311-8F03-9745-A7AE-7E85767D4401}"/>
              </a:ext>
            </a:extLst>
          </p:cNvPr>
          <p:cNvSpPr>
            <a:spLocks noChangeShapeType="1"/>
          </p:cNvSpPr>
          <p:nvPr/>
        </p:nvSpPr>
        <p:spPr bwMode="auto">
          <a:xfrm>
            <a:off x="5791200" y="4419600"/>
            <a:ext cx="2735263" cy="0"/>
          </a:xfrm>
          <a:prstGeom prst="line">
            <a:avLst/>
          </a:prstGeom>
          <a:noFill/>
          <a:ln w="2857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595408" name="Line 16">
            <a:extLst>
              <a:ext uri="{FF2B5EF4-FFF2-40B4-BE49-F238E27FC236}">
                <a16:creationId xmlns:a16="http://schemas.microsoft.com/office/drawing/2014/main" id="{27F6D0F1-5F42-E140-9A5B-86A914BD1A74}"/>
              </a:ext>
            </a:extLst>
          </p:cNvPr>
          <p:cNvSpPr>
            <a:spLocks noChangeShapeType="1"/>
          </p:cNvSpPr>
          <p:nvPr/>
        </p:nvSpPr>
        <p:spPr bwMode="auto">
          <a:xfrm>
            <a:off x="5791200" y="4408488"/>
            <a:ext cx="0" cy="373062"/>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595409" name="Line 17">
            <a:extLst>
              <a:ext uri="{FF2B5EF4-FFF2-40B4-BE49-F238E27FC236}">
                <a16:creationId xmlns:a16="http://schemas.microsoft.com/office/drawing/2014/main" id="{7C8285C0-B7E6-9A4E-8850-AE9DC825C87B}"/>
              </a:ext>
            </a:extLst>
          </p:cNvPr>
          <p:cNvSpPr>
            <a:spLocks noChangeShapeType="1"/>
          </p:cNvSpPr>
          <p:nvPr/>
        </p:nvSpPr>
        <p:spPr bwMode="auto">
          <a:xfrm>
            <a:off x="8534400" y="4430713"/>
            <a:ext cx="0" cy="373062"/>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24590" name="AutoShape 22">
            <a:extLst>
              <a:ext uri="{FF2B5EF4-FFF2-40B4-BE49-F238E27FC236}">
                <a16:creationId xmlns:a16="http://schemas.microsoft.com/office/drawing/2014/main" id="{CA9C4984-BB95-4345-AC00-263922824129}"/>
              </a:ext>
            </a:extLst>
          </p:cNvPr>
          <p:cNvSpPr>
            <a:spLocks noChangeArrowheads="1"/>
          </p:cNvSpPr>
          <p:nvPr/>
        </p:nvSpPr>
        <p:spPr bwMode="auto">
          <a:xfrm>
            <a:off x="5430838" y="4765675"/>
            <a:ext cx="741362" cy="977900"/>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24591" name="AutoShape 23">
            <a:extLst>
              <a:ext uri="{FF2B5EF4-FFF2-40B4-BE49-F238E27FC236}">
                <a16:creationId xmlns:a16="http://schemas.microsoft.com/office/drawing/2014/main" id="{DC114282-E467-2A48-8178-B7D50BA0403C}"/>
              </a:ext>
            </a:extLst>
          </p:cNvPr>
          <p:cNvSpPr>
            <a:spLocks noChangeArrowheads="1"/>
          </p:cNvSpPr>
          <p:nvPr/>
        </p:nvSpPr>
        <p:spPr bwMode="auto">
          <a:xfrm>
            <a:off x="5305425" y="4891088"/>
            <a:ext cx="742950" cy="976312"/>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24592" name="AutoShape 24">
            <a:extLst>
              <a:ext uri="{FF2B5EF4-FFF2-40B4-BE49-F238E27FC236}">
                <a16:creationId xmlns:a16="http://schemas.microsoft.com/office/drawing/2014/main" id="{CFB90597-7930-C747-A17F-7D6876462068}"/>
              </a:ext>
            </a:extLst>
          </p:cNvPr>
          <p:cNvSpPr>
            <a:spLocks noChangeArrowheads="1"/>
          </p:cNvSpPr>
          <p:nvPr/>
        </p:nvSpPr>
        <p:spPr bwMode="auto">
          <a:xfrm>
            <a:off x="5181600" y="5030788"/>
            <a:ext cx="741363" cy="977900"/>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400">
                <a:solidFill>
                  <a:schemeClr val="tx1"/>
                </a:solidFill>
              </a:rPr>
              <a:t>View </a:t>
            </a:r>
          </a:p>
          <a:p>
            <a:pPr algn="ctr" eaLnBrk="1" hangingPunct="1">
              <a:lnSpc>
                <a:spcPct val="100000"/>
              </a:lnSpc>
              <a:buClr>
                <a:schemeClr val="accent2"/>
              </a:buClr>
              <a:buFont typeface="Wingdings" pitchFamily="2" charset="2"/>
              <a:buNone/>
            </a:pPr>
            <a:r>
              <a:rPr lang="en-US" altLang="en-US" sz="1400">
                <a:solidFill>
                  <a:schemeClr val="tx1"/>
                </a:solidFill>
              </a:rPr>
              <a:t>Output</a:t>
            </a:r>
          </a:p>
        </p:txBody>
      </p:sp>
      <p:pic>
        <p:nvPicPr>
          <p:cNvPr id="24593" name="Picture 28">
            <a:extLst>
              <a:ext uri="{FF2B5EF4-FFF2-40B4-BE49-F238E27FC236}">
                <a16:creationId xmlns:a16="http://schemas.microsoft.com/office/drawing/2014/main" id="{DE9B7BFE-9A90-C542-85FE-8AC92D8A779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9901" r="35643" b="10864"/>
          <a:stretch>
            <a:fillRect/>
          </a:stretch>
        </p:blipFill>
        <p:spPr bwMode="auto">
          <a:xfrm>
            <a:off x="457200" y="3087688"/>
            <a:ext cx="4191000" cy="30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24594" name="Rectangle 29">
            <a:extLst>
              <a:ext uri="{FF2B5EF4-FFF2-40B4-BE49-F238E27FC236}">
                <a16:creationId xmlns:a16="http://schemas.microsoft.com/office/drawing/2014/main" id="{1190EF6B-45BE-3D44-8BF8-F743671FB145}"/>
              </a:ext>
            </a:extLst>
          </p:cNvPr>
          <p:cNvSpPr>
            <a:spLocks noChangeArrowheads="1"/>
          </p:cNvSpPr>
          <p:nvPr/>
        </p:nvSpPr>
        <p:spPr bwMode="auto">
          <a:xfrm>
            <a:off x="533400" y="3697288"/>
            <a:ext cx="914400" cy="45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24595" name="Rectangle 30">
            <a:extLst>
              <a:ext uri="{FF2B5EF4-FFF2-40B4-BE49-F238E27FC236}">
                <a16:creationId xmlns:a16="http://schemas.microsoft.com/office/drawing/2014/main" id="{542CC317-4F73-E14A-AC15-071DE4C2D3A2}"/>
              </a:ext>
            </a:extLst>
          </p:cNvPr>
          <p:cNvSpPr>
            <a:spLocks noChangeArrowheads="1"/>
          </p:cNvSpPr>
          <p:nvPr/>
        </p:nvSpPr>
        <p:spPr bwMode="auto">
          <a:xfrm>
            <a:off x="533400" y="5068888"/>
            <a:ext cx="914400" cy="45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cxnSp>
        <p:nvCxnSpPr>
          <p:cNvPr id="24596" name="AutoShape 20">
            <a:extLst>
              <a:ext uri="{FF2B5EF4-FFF2-40B4-BE49-F238E27FC236}">
                <a16:creationId xmlns:a16="http://schemas.microsoft.com/office/drawing/2014/main" id="{6F6A75FB-97A8-4F4D-AE48-AB413BEF61A7}"/>
              </a:ext>
            </a:extLst>
          </p:cNvPr>
          <p:cNvCxnSpPr>
            <a:cxnSpLocks noChangeShapeType="1"/>
          </p:cNvCxnSpPr>
          <p:nvPr/>
        </p:nvCxnSpPr>
        <p:spPr bwMode="auto">
          <a:xfrm rot="-5400000">
            <a:off x="2819400" y="2058988"/>
            <a:ext cx="762000" cy="1295400"/>
          </a:xfrm>
          <a:prstGeom prst="bentConnector3">
            <a:avLst>
              <a:gd name="adj1" fmla="val 50000"/>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sp>
        <p:nvSpPr>
          <p:cNvPr id="24597" name="Rectangle 33">
            <a:extLst>
              <a:ext uri="{FF2B5EF4-FFF2-40B4-BE49-F238E27FC236}">
                <a16:creationId xmlns:a16="http://schemas.microsoft.com/office/drawing/2014/main" id="{4611642D-3A39-B54C-878F-94E87940D8B3}"/>
              </a:ext>
            </a:extLst>
          </p:cNvPr>
          <p:cNvSpPr>
            <a:spLocks noChangeArrowheads="1"/>
          </p:cNvSpPr>
          <p:nvPr/>
        </p:nvSpPr>
        <p:spPr bwMode="auto">
          <a:xfrm>
            <a:off x="685800" y="1106488"/>
            <a:ext cx="1143000" cy="381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24598" name="Rectangle 34">
            <a:extLst>
              <a:ext uri="{FF2B5EF4-FFF2-40B4-BE49-F238E27FC236}">
                <a16:creationId xmlns:a16="http://schemas.microsoft.com/office/drawing/2014/main" id="{127BAF61-C3B8-704A-812C-D2B58255538E}"/>
              </a:ext>
            </a:extLst>
          </p:cNvPr>
          <p:cNvSpPr>
            <a:spLocks noChangeArrowheads="1"/>
          </p:cNvSpPr>
          <p:nvPr/>
        </p:nvSpPr>
        <p:spPr bwMode="auto">
          <a:xfrm>
            <a:off x="685800" y="1716088"/>
            <a:ext cx="1143000" cy="381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24599" name="Rectangle 38">
            <a:extLst>
              <a:ext uri="{FF2B5EF4-FFF2-40B4-BE49-F238E27FC236}">
                <a16:creationId xmlns:a16="http://schemas.microsoft.com/office/drawing/2014/main" id="{5A1B1EDD-C3C2-6945-8F11-C0D7DB03FB05}"/>
              </a:ext>
            </a:extLst>
          </p:cNvPr>
          <p:cNvSpPr>
            <a:spLocks noChangeArrowheads="1"/>
          </p:cNvSpPr>
          <p:nvPr/>
        </p:nvSpPr>
        <p:spPr bwMode="auto">
          <a:xfrm>
            <a:off x="533400" y="2665413"/>
            <a:ext cx="1905000" cy="422275"/>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a:solidFill>
                  <a:schemeClr val="tx1"/>
                </a:solidFill>
              </a:rPr>
              <a:t>MR95 Output</a:t>
            </a:r>
          </a:p>
        </p:txBody>
      </p:sp>
      <p:sp>
        <p:nvSpPr>
          <p:cNvPr id="24600" name="Rectangle 39">
            <a:extLst>
              <a:ext uri="{FF2B5EF4-FFF2-40B4-BE49-F238E27FC236}">
                <a16:creationId xmlns:a16="http://schemas.microsoft.com/office/drawing/2014/main" id="{FBD286B2-D6C0-D946-82CD-E31541350C60}"/>
              </a:ext>
            </a:extLst>
          </p:cNvPr>
          <p:cNvSpPr>
            <a:spLocks noChangeArrowheads="1"/>
          </p:cNvSpPr>
          <p:nvPr/>
        </p:nvSpPr>
        <p:spPr bwMode="auto">
          <a:xfrm>
            <a:off x="5334000" y="2325688"/>
            <a:ext cx="1905000" cy="422275"/>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a:solidFill>
                  <a:schemeClr val="tx1"/>
                </a:solidFill>
              </a:rPr>
              <a:t>MR88 Input</a:t>
            </a:r>
          </a:p>
        </p:txBody>
      </p:sp>
      <p:cxnSp>
        <p:nvCxnSpPr>
          <p:cNvPr id="24601" name="AutoShape 20">
            <a:extLst>
              <a:ext uri="{FF2B5EF4-FFF2-40B4-BE49-F238E27FC236}">
                <a16:creationId xmlns:a16="http://schemas.microsoft.com/office/drawing/2014/main" id="{C6C1A424-39B5-744F-A862-86B7B1FC0F19}"/>
              </a:ext>
            </a:extLst>
          </p:cNvPr>
          <p:cNvCxnSpPr>
            <a:cxnSpLocks noChangeShapeType="1"/>
            <a:endCxn id="24584" idx="1"/>
          </p:cNvCxnSpPr>
          <p:nvPr/>
        </p:nvCxnSpPr>
        <p:spPr bwMode="auto">
          <a:xfrm>
            <a:off x="7239000" y="1468438"/>
            <a:ext cx="696913" cy="192087"/>
          </a:xfrm>
          <a:prstGeom prst="bentConnector2">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sp>
        <p:nvSpPr>
          <p:cNvPr id="1595434" name="Line 42">
            <a:extLst>
              <a:ext uri="{FF2B5EF4-FFF2-40B4-BE49-F238E27FC236}">
                <a16:creationId xmlns:a16="http://schemas.microsoft.com/office/drawing/2014/main" id="{7E15CB2A-777C-3C4C-A7DE-B78C695F10A4}"/>
              </a:ext>
            </a:extLst>
          </p:cNvPr>
          <p:cNvSpPr>
            <a:spLocks noChangeShapeType="1"/>
          </p:cNvSpPr>
          <p:nvPr/>
        </p:nvSpPr>
        <p:spPr bwMode="auto">
          <a:xfrm>
            <a:off x="5802313" y="4419600"/>
            <a:ext cx="0" cy="373063"/>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pic>
        <p:nvPicPr>
          <p:cNvPr id="2" name="Online Media 1" descr="Mod5slide22.mp3">
            <a:hlinkClick r:id="" action="ppaction://media"/>
            <a:extLst>
              <a:ext uri="{FF2B5EF4-FFF2-40B4-BE49-F238E27FC236}">
                <a16:creationId xmlns:a16="http://schemas.microsoft.com/office/drawing/2014/main" id="{1CADA368-009E-8244-9CF2-0D52F0E5DD1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65759" y="2956719"/>
            <a:ext cx="812800" cy="81280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8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9">
            <a:extLst>
              <a:ext uri="{FF2B5EF4-FFF2-40B4-BE49-F238E27FC236}">
                <a16:creationId xmlns:a16="http://schemas.microsoft.com/office/drawing/2014/main" id="{434FED21-2866-A24D-A94E-C804DA6DAC86}"/>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2BA56775-308F-1D45-BFF4-FBE4DAF528D8}" type="slidenum">
              <a:rPr lang="en-AU" altLang="en-US" sz="1400"/>
              <a:pPr/>
              <a:t>23</a:t>
            </a:fld>
            <a:endParaRPr lang="en-AU" altLang="en-US" sz="1400"/>
          </a:p>
        </p:txBody>
      </p:sp>
      <p:sp>
        <p:nvSpPr>
          <p:cNvPr id="25603" name="Rectangle 2">
            <a:extLst>
              <a:ext uri="{FF2B5EF4-FFF2-40B4-BE49-F238E27FC236}">
                <a16:creationId xmlns:a16="http://schemas.microsoft.com/office/drawing/2014/main" id="{C3C6E451-A262-724C-9B63-E4A9614F27E2}"/>
              </a:ext>
            </a:extLst>
          </p:cNvPr>
          <p:cNvSpPr>
            <a:spLocks noGrp="1" noChangeArrowheads="1"/>
          </p:cNvSpPr>
          <p:nvPr>
            <p:ph type="title" idx="4294967295"/>
          </p:nvPr>
        </p:nvSpPr>
        <p:spPr>
          <a:noFill/>
        </p:spPr>
        <p:txBody>
          <a:bodyPr/>
          <a:lstStyle/>
          <a:p>
            <a:pPr eaLnBrk="1" hangingPunct="1"/>
            <a:r>
              <a:rPr lang="en-US" altLang="en-US"/>
              <a:t>Extract Phase – Control and Header Records</a:t>
            </a:r>
          </a:p>
        </p:txBody>
      </p:sp>
      <p:pic>
        <p:nvPicPr>
          <p:cNvPr id="25604" name="Picture 4">
            <a:extLst>
              <a:ext uri="{FF2B5EF4-FFF2-40B4-BE49-F238E27FC236}">
                <a16:creationId xmlns:a16="http://schemas.microsoft.com/office/drawing/2014/main" id="{8B2F5F1A-FEE3-9C47-B4B0-F20736ED7A3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1013" y="685800"/>
            <a:ext cx="8434387" cy="355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25605" name="Rectangle 6">
            <a:extLst>
              <a:ext uri="{FF2B5EF4-FFF2-40B4-BE49-F238E27FC236}">
                <a16:creationId xmlns:a16="http://schemas.microsoft.com/office/drawing/2014/main" id="{4C39FFD4-4478-364B-8C2F-8E6870C71755}"/>
              </a:ext>
            </a:extLst>
          </p:cNvPr>
          <p:cNvSpPr>
            <a:spLocks noChangeArrowheads="1"/>
          </p:cNvSpPr>
          <p:nvPr/>
        </p:nvSpPr>
        <p:spPr bwMode="auto">
          <a:xfrm>
            <a:off x="481013" y="1828800"/>
            <a:ext cx="8077200" cy="45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25606" name="Rectangle 7">
            <a:extLst>
              <a:ext uri="{FF2B5EF4-FFF2-40B4-BE49-F238E27FC236}">
                <a16:creationId xmlns:a16="http://schemas.microsoft.com/office/drawing/2014/main" id="{016F0682-10A0-9740-9B7B-0141E66214DB}"/>
              </a:ext>
            </a:extLst>
          </p:cNvPr>
          <p:cNvSpPr>
            <a:spLocks noChangeArrowheads="1"/>
          </p:cNvSpPr>
          <p:nvPr/>
        </p:nvSpPr>
        <p:spPr bwMode="auto">
          <a:xfrm>
            <a:off x="481013" y="2971800"/>
            <a:ext cx="8077200" cy="45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25607" name="Rectangle 8">
            <a:extLst>
              <a:ext uri="{FF2B5EF4-FFF2-40B4-BE49-F238E27FC236}">
                <a16:creationId xmlns:a16="http://schemas.microsoft.com/office/drawing/2014/main" id="{2D390E03-51A1-CE43-B7A5-C994B52E778F}"/>
              </a:ext>
            </a:extLst>
          </p:cNvPr>
          <p:cNvSpPr>
            <a:spLocks noChangeArrowheads="1"/>
          </p:cNvSpPr>
          <p:nvPr/>
        </p:nvSpPr>
        <p:spPr bwMode="auto">
          <a:xfrm>
            <a:off x="481013" y="2476500"/>
            <a:ext cx="8077200" cy="3048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25608" name="Rectangle 9">
            <a:extLst>
              <a:ext uri="{FF2B5EF4-FFF2-40B4-BE49-F238E27FC236}">
                <a16:creationId xmlns:a16="http://schemas.microsoft.com/office/drawing/2014/main" id="{2BDF62F2-4C8E-D447-99F5-B0341F37BD0B}"/>
              </a:ext>
            </a:extLst>
          </p:cNvPr>
          <p:cNvSpPr>
            <a:spLocks noChangeArrowheads="1"/>
          </p:cNvSpPr>
          <p:nvPr/>
        </p:nvSpPr>
        <p:spPr bwMode="auto">
          <a:xfrm>
            <a:off x="481013" y="1828800"/>
            <a:ext cx="8077200" cy="45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25609" name="Rectangle 10">
            <a:extLst>
              <a:ext uri="{FF2B5EF4-FFF2-40B4-BE49-F238E27FC236}">
                <a16:creationId xmlns:a16="http://schemas.microsoft.com/office/drawing/2014/main" id="{9A08D49F-0A4F-F44D-9C10-4A87CC9329A4}"/>
              </a:ext>
            </a:extLst>
          </p:cNvPr>
          <p:cNvSpPr>
            <a:spLocks noChangeArrowheads="1"/>
          </p:cNvSpPr>
          <p:nvPr/>
        </p:nvSpPr>
        <p:spPr bwMode="auto">
          <a:xfrm>
            <a:off x="481013" y="2971800"/>
            <a:ext cx="8077200" cy="45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2" name="Online Media 1" descr="Mod5slide23.mp3">
            <a:hlinkClick r:id="" action="ppaction://media"/>
            <a:extLst>
              <a:ext uri="{FF2B5EF4-FFF2-40B4-BE49-F238E27FC236}">
                <a16:creationId xmlns:a16="http://schemas.microsoft.com/office/drawing/2014/main" id="{87EE1B0C-E1E6-5C43-BD79-372836F0A0D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524000" y="29718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5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9">
            <a:extLst>
              <a:ext uri="{FF2B5EF4-FFF2-40B4-BE49-F238E27FC236}">
                <a16:creationId xmlns:a16="http://schemas.microsoft.com/office/drawing/2014/main" id="{397E92E3-8C6A-0643-968C-332020BD3531}"/>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B06D0B4B-F0C0-D541-9791-CDD9C15D150E}" type="slidenum">
              <a:rPr lang="en-AU" altLang="en-US" sz="1400"/>
              <a:pPr/>
              <a:t>24</a:t>
            </a:fld>
            <a:endParaRPr lang="en-AU" altLang="en-US" sz="1400"/>
          </a:p>
        </p:txBody>
      </p:sp>
      <p:sp>
        <p:nvSpPr>
          <p:cNvPr id="26627" name="Rectangle 2">
            <a:extLst>
              <a:ext uri="{FF2B5EF4-FFF2-40B4-BE49-F238E27FC236}">
                <a16:creationId xmlns:a16="http://schemas.microsoft.com/office/drawing/2014/main" id="{85F32626-034C-444F-9CBF-B8AEEEAA2E5A}"/>
              </a:ext>
            </a:extLst>
          </p:cNvPr>
          <p:cNvSpPr>
            <a:spLocks noGrp="1" noChangeArrowheads="1"/>
          </p:cNvSpPr>
          <p:nvPr>
            <p:ph type="title" idx="4294967295"/>
          </p:nvPr>
        </p:nvSpPr>
        <p:spPr>
          <a:noFill/>
        </p:spPr>
        <p:txBody>
          <a:bodyPr/>
          <a:lstStyle/>
          <a:p>
            <a:pPr eaLnBrk="1" hangingPunct="1"/>
            <a:r>
              <a:rPr lang="en-US" altLang="en-US"/>
              <a:t>Format Phase – MR88 Report</a:t>
            </a:r>
            <a:br>
              <a:rPr lang="en-US" altLang="en-US"/>
            </a:br>
            <a:endParaRPr lang="en-US" altLang="en-US"/>
          </a:p>
        </p:txBody>
      </p:sp>
      <p:pic>
        <p:nvPicPr>
          <p:cNvPr id="26628" name="Picture 4">
            <a:extLst>
              <a:ext uri="{FF2B5EF4-FFF2-40B4-BE49-F238E27FC236}">
                <a16:creationId xmlns:a16="http://schemas.microsoft.com/office/drawing/2014/main" id="{A0CAC4B8-E4B0-1745-B580-48F9BD0E411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7200" y="685800"/>
            <a:ext cx="8353425" cy="425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26629" name="Rectangle 5">
            <a:extLst>
              <a:ext uri="{FF2B5EF4-FFF2-40B4-BE49-F238E27FC236}">
                <a16:creationId xmlns:a16="http://schemas.microsoft.com/office/drawing/2014/main" id="{4578E4BF-C254-9F44-9EC5-DAB4753BF034}"/>
              </a:ext>
            </a:extLst>
          </p:cNvPr>
          <p:cNvSpPr>
            <a:spLocks noChangeArrowheads="1"/>
          </p:cNvSpPr>
          <p:nvPr/>
        </p:nvSpPr>
        <p:spPr bwMode="auto">
          <a:xfrm>
            <a:off x="1524000" y="2362200"/>
            <a:ext cx="6705600" cy="381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26630" name="Rectangle 6">
            <a:extLst>
              <a:ext uri="{FF2B5EF4-FFF2-40B4-BE49-F238E27FC236}">
                <a16:creationId xmlns:a16="http://schemas.microsoft.com/office/drawing/2014/main" id="{EDF4E3F6-0E19-704F-9B08-39BDB5FB426C}"/>
              </a:ext>
            </a:extLst>
          </p:cNvPr>
          <p:cNvSpPr>
            <a:spLocks noChangeArrowheads="1"/>
          </p:cNvSpPr>
          <p:nvPr/>
        </p:nvSpPr>
        <p:spPr bwMode="auto">
          <a:xfrm>
            <a:off x="1524000" y="3048000"/>
            <a:ext cx="6705600" cy="381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26631" name="Rectangle 7">
            <a:extLst>
              <a:ext uri="{FF2B5EF4-FFF2-40B4-BE49-F238E27FC236}">
                <a16:creationId xmlns:a16="http://schemas.microsoft.com/office/drawing/2014/main" id="{4DD47686-1118-C84D-AE7A-E92FD3E20832}"/>
              </a:ext>
            </a:extLst>
          </p:cNvPr>
          <p:cNvSpPr>
            <a:spLocks noChangeArrowheads="1"/>
          </p:cNvSpPr>
          <p:nvPr/>
        </p:nvSpPr>
        <p:spPr bwMode="auto">
          <a:xfrm>
            <a:off x="1524000" y="4419600"/>
            <a:ext cx="6705600" cy="381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2" name="Online Media 1" descr="Mod5slide24.mp3">
            <a:hlinkClick r:id="" action="ppaction://media"/>
            <a:extLst>
              <a:ext uri="{FF2B5EF4-FFF2-40B4-BE49-F238E27FC236}">
                <a16:creationId xmlns:a16="http://schemas.microsoft.com/office/drawing/2014/main" id="{6305C82C-98B6-704B-A11B-E9022F0FB14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66800" y="3204772"/>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8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9">
            <a:extLst>
              <a:ext uri="{FF2B5EF4-FFF2-40B4-BE49-F238E27FC236}">
                <a16:creationId xmlns:a16="http://schemas.microsoft.com/office/drawing/2014/main" id="{6E6F4504-CBFC-B340-9E29-2050459FB19C}"/>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CF10C224-E5B6-2347-A62A-2680C7DB78DD}" type="slidenum">
              <a:rPr lang="en-AU" altLang="en-US" sz="1400"/>
              <a:pPr/>
              <a:t>25</a:t>
            </a:fld>
            <a:endParaRPr lang="en-AU" altLang="en-US" sz="1400"/>
          </a:p>
        </p:txBody>
      </p:sp>
      <p:sp>
        <p:nvSpPr>
          <p:cNvPr id="27651" name="Rectangle 2">
            <a:extLst>
              <a:ext uri="{FF2B5EF4-FFF2-40B4-BE49-F238E27FC236}">
                <a16:creationId xmlns:a16="http://schemas.microsoft.com/office/drawing/2014/main" id="{FBDBFFEA-A5C3-2B45-B91D-EA25B3CAE89A}"/>
              </a:ext>
            </a:extLst>
          </p:cNvPr>
          <p:cNvSpPr>
            <a:spLocks noGrp="1" noChangeArrowheads="1"/>
          </p:cNvSpPr>
          <p:nvPr>
            <p:ph type="title" idx="4294967295"/>
          </p:nvPr>
        </p:nvSpPr>
        <p:spPr>
          <a:noFill/>
        </p:spPr>
        <p:txBody>
          <a:bodyPr/>
          <a:lstStyle/>
          <a:p>
            <a:pPr eaLnBrk="1" hangingPunct="1"/>
            <a:r>
              <a:rPr lang="en-US" altLang="en-US" dirty="0"/>
              <a:t>Page Summary</a:t>
            </a:r>
          </a:p>
        </p:txBody>
      </p:sp>
      <p:sp>
        <p:nvSpPr>
          <p:cNvPr id="27652" name="Rectangle 3">
            <a:extLst>
              <a:ext uri="{FF2B5EF4-FFF2-40B4-BE49-F238E27FC236}">
                <a16:creationId xmlns:a16="http://schemas.microsoft.com/office/drawing/2014/main" id="{9346DAD0-FF0F-2E40-BB76-8EC073B58204}"/>
              </a:ext>
            </a:extLst>
          </p:cNvPr>
          <p:cNvSpPr>
            <a:spLocks noChangeArrowheads="1"/>
          </p:cNvSpPr>
          <p:nvPr/>
        </p:nvSpPr>
        <p:spPr bwMode="auto">
          <a:xfrm>
            <a:off x="228600" y="685800"/>
            <a:ext cx="86868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spcAft>
                <a:spcPct val="50000"/>
              </a:spcAft>
              <a:buClr>
                <a:schemeClr val="tx1"/>
              </a:buClr>
              <a:buFont typeface="Wingdings" pitchFamily="2" charset="2"/>
              <a:buNone/>
            </a:pPr>
            <a:r>
              <a:rPr lang="en-US" altLang="en-US" sz="2000" dirty="0">
                <a:solidFill>
                  <a:schemeClr val="tx1"/>
                </a:solidFill>
              </a:rPr>
              <a:t>This Page provided an overview of the Format phase. Now that you have completed this Page, you should be able to:</a:t>
            </a:r>
          </a:p>
          <a:p>
            <a:pPr eaLnBrk="1" hangingPunct="1">
              <a:lnSpc>
                <a:spcPct val="100000"/>
              </a:lnSpc>
              <a:spcAft>
                <a:spcPct val="50000"/>
              </a:spcAft>
              <a:buClr>
                <a:schemeClr val="tx1"/>
              </a:buClr>
              <a:buFont typeface="Wingdings" pitchFamily="2" charset="2"/>
              <a:buChar char="§"/>
            </a:pPr>
            <a:r>
              <a:rPr lang="en-US" altLang="en-US" sz="2000" dirty="0">
                <a:solidFill>
                  <a:schemeClr val="tx1"/>
                </a:solidFill>
              </a:rPr>
              <a:t> Describe the Format phase</a:t>
            </a:r>
          </a:p>
          <a:p>
            <a:pPr eaLnBrk="1" hangingPunct="1">
              <a:lnSpc>
                <a:spcPct val="100000"/>
              </a:lnSpc>
              <a:spcAft>
                <a:spcPct val="50000"/>
              </a:spcAft>
              <a:buClr>
                <a:schemeClr val="tx1"/>
              </a:buClr>
              <a:buFont typeface="Wingdings" pitchFamily="2" charset="2"/>
              <a:buChar char="§"/>
            </a:pPr>
            <a:r>
              <a:rPr lang="en-US" altLang="en-US" sz="2000" dirty="0">
                <a:solidFill>
                  <a:schemeClr val="tx1"/>
                </a:solidFill>
              </a:rPr>
              <a:t> Determine when the Format phase should be employed</a:t>
            </a:r>
          </a:p>
          <a:p>
            <a:pPr eaLnBrk="1" hangingPunct="1">
              <a:lnSpc>
                <a:spcPct val="100000"/>
              </a:lnSpc>
              <a:spcAft>
                <a:spcPct val="50000"/>
              </a:spcAft>
              <a:buClr>
                <a:schemeClr val="tx1"/>
              </a:buClr>
              <a:buFont typeface="Wingdings" pitchFamily="2" charset="2"/>
              <a:buChar char="§"/>
            </a:pPr>
            <a:r>
              <a:rPr lang="en-US" altLang="en-US" sz="2000" dirty="0">
                <a:solidFill>
                  <a:schemeClr val="tx1"/>
                </a:solidFill>
              </a:rPr>
              <a:t> Specify the view and JCL parameters necessary to use the Format phase</a:t>
            </a:r>
          </a:p>
          <a:p>
            <a:pPr eaLnBrk="1" hangingPunct="1">
              <a:lnSpc>
                <a:spcPct val="100000"/>
              </a:lnSpc>
              <a:spcAft>
                <a:spcPct val="50000"/>
              </a:spcAft>
              <a:buClr>
                <a:schemeClr val="tx1"/>
              </a:buClr>
              <a:buFont typeface="Wingdings" pitchFamily="2" charset="2"/>
              <a:buChar char="§"/>
            </a:pPr>
            <a:r>
              <a:rPr lang="en-US" altLang="en-US" sz="2000" dirty="0">
                <a:solidFill>
                  <a:schemeClr val="tx1"/>
                </a:solidFill>
              </a:rPr>
              <a:t> Interpret the results of Format phase processing</a:t>
            </a:r>
          </a:p>
        </p:txBody>
      </p:sp>
      <p:pic>
        <p:nvPicPr>
          <p:cNvPr id="2" name="Online Media 1" descr="Mod5slide25.mp3">
            <a:hlinkClick r:id="" action="ppaction://media"/>
            <a:extLst>
              <a:ext uri="{FF2B5EF4-FFF2-40B4-BE49-F238E27FC236}">
                <a16:creationId xmlns:a16="http://schemas.microsoft.com/office/drawing/2014/main" id="{8B0A0EDE-96DB-7C49-B4CD-188F2519912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95400" y="3396521"/>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7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9">
            <a:extLst>
              <a:ext uri="{FF2B5EF4-FFF2-40B4-BE49-F238E27FC236}">
                <a16:creationId xmlns:a16="http://schemas.microsoft.com/office/drawing/2014/main" id="{7D463C68-FEFA-C845-B39D-9616794D8C33}"/>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5799BCBF-CF56-384C-9CF5-3DDF1A2F4207}" type="slidenum">
              <a:rPr lang="en-AU" altLang="en-US" sz="1400"/>
              <a:pPr/>
              <a:t>26</a:t>
            </a:fld>
            <a:endParaRPr lang="en-AU" altLang="en-US" sz="1400"/>
          </a:p>
        </p:txBody>
      </p:sp>
      <p:sp>
        <p:nvSpPr>
          <p:cNvPr id="28675" name="Rectangle 2">
            <a:extLst>
              <a:ext uri="{FF2B5EF4-FFF2-40B4-BE49-F238E27FC236}">
                <a16:creationId xmlns:a16="http://schemas.microsoft.com/office/drawing/2014/main" id="{0A58C7AD-2B3A-D541-B75D-4615B2C1F91A}"/>
              </a:ext>
            </a:extLst>
          </p:cNvPr>
          <p:cNvSpPr>
            <a:spLocks noGrp="1" noChangeArrowheads="1"/>
          </p:cNvSpPr>
          <p:nvPr>
            <p:ph type="title" idx="4294967295"/>
          </p:nvPr>
        </p:nvSpPr>
        <p:spPr/>
        <p:txBody>
          <a:bodyPr/>
          <a:lstStyle/>
          <a:p>
            <a:pPr eaLnBrk="1" hangingPunct="1"/>
            <a:r>
              <a:rPr lang="en-US" altLang="en-US"/>
              <a:t>For Additional Information</a:t>
            </a:r>
          </a:p>
        </p:txBody>
      </p:sp>
      <p:sp>
        <p:nvSpPr>
          <p:cNvPr id="28676" name="Content Placeholder 5">
            <a:extLst>
              <a:ext uri="{FF2B5EF4-FFF2-40B4-BE49-F238E27FC236}">
                <a16:creationId xmlns:a16="http://schemas.microsoft.com/office/drawing/2014/main" id="{1FF95173-7448-8940-B72B-6F192F36E024}"/>
              </a:ext>
            </a:extLst>
          </p:cNvPr>
          <p:cNvSpPr>
            <a:spLocks/>
          </p:cNvSpPr>
          <p:nvPr/>
        </p:nvSpPr>
        <p:spPr bwMode="auto">
          <a:xfrm>
            <a:off x="228600" y="685800"/>
            <a:ext cx="85344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nSpc>
                <a:spcPct val="100000"/>
              </a:lnSpc>
              <a:spcBef>
                <a:spcPct val="50000"/>
              </a:spcBef>
              <a:spcAft>
                <a:spcPct val="10000"/>
              </a:spcAft>
              <a:buClr>
                <a:schemeClr val="tx1"/>
              </a:buClr>
              <a:buFont typeface="Wingdings" pitchFamily="2" charset="2"/>
              <a:buNone/>
            </a:pPr>
            <a:r>
              <a:rPr lang="en-US" altLang="en-US" sz="2000" dirty="0">
                <a:solidFill>
                  <a:schemeClr val="tx1"/>
                </a:solidFill>
              </a:rPr>
              <a:t>The following table provides additional support and/or reference material for GenevaERS.</a:t>
            </a:r>
          </a:p>
        </p:txBody>
      </p:sp>
      <p:graphicFrame>
        <p:nvGraphicFramePr>
          <p:cNvPr id="86069" name="Group 53">
            <a:extLst>
              <a:ext uri="{FF2B5EF4-FFF2-40B4-BE49-F238E27FC236}">
                <a16:creationId xmlns:a16="http://schemas.microsoft.com/office/drawing/2014/main" id="{2A0F2A77-76DC-1C43-9646-B65C263B3C3A}"/>
              </a:ext>
            </a:extLst>
          </p:cNvPr>
          <p:cNvGraphicFramePr>
            <a:graphicFrameLocks noGrp="1"/>
          </p:cNvGraphicFramePr>
          <p:nvPr/>
        </p:nvGraphicFramePr>
        <p:xfrm>
          <a:off x="304800" y="1676400"/>
          <a:ext cx="8458200" cy="2730563"/>
        </p:xfrm>
        <a:graphic>
          <a:graphicData uri="http://schemas.openxmlformats.org/drawingml/2006/table">
            <a:tbl>
              <a:tblPr/>
              <a:tblGrid>
                <a:gridCol w="4267200">
                  <a:extLst>
                    <a:ext uri="{9D8B030D-6E8A-4147-A177-3AD203B41FA5}">
                      <a16:colId xmlns:a16="http://schemas.microsoft.com/office/drawing/2014/main" val="20000"/>
                    </a:ext>
                  </a:extLst>
                </a:gridCol>
                <a:gridCol w="4191000">
                  <a:extLst>
                    <a:ext uri="{9D8B030D-6E8A-4147-A177-3AD203B41FA5}">
                      <a16:colId xmlns:a16="http://schemas.microsoft.com/office/drawing/2014/main" val="20001"/>
                    </a:ext>
                  </a:extLst>
                </a:gridCol>
              </a:tblGrid>
              <a:tr h="365675">
                <a:tc>
                  <a:txBody>
                    <a:bodyPr/>
                    <a:lstStyle/>
                    <a:p>
                      <a:pPr marL="742950" marR="0" lvl="1" indent="-285750" algn="l" defTabSz="914400" rtl="0" eaLnBrk="0" fontAlgn="base" latinLnBrk="0" hangingPunct="0">
                        <a:lnSpc>
                          <a:spcPct val="100000"/>
                        </a:lnSpc>
                        <a:spcBef>
                          <a:spcPct val="0"/>
                        </a:spcBef>
                        <a:spcAft>
                          <a:spcPct val="5000"/>
                        </a:spcAft>
                        <a:buClr>
                          <a:schemeClr val="tx1"/>
                        </a:buClr>
                        <a:buSzTx/>
                        <a:buFont typeface="Wingdings" pitchFamily="2" charset="2"/>
                        <a:buNone/>
                        <a:tabLst/>
                      </a:pPr>
                      <a:r>
                        <a:rPr kumimoji="0" lang="en-US" sz="1800" b="0" i="0" u="none" strike="noStrike" cap="none" normalizeH="0" baseline="0" dirty="0">
                          <a:ln>
                            <a:noFill/>
                          </a:ln>
                          <a:solidFill>
                            <a:schemeClr val="tx1"/>
                          </a:solidFill>
                          <a:effectLst/>
                          <a:latin typeface="Arial" charset="0"/>
                          <a:cs typeface="Arial" charset="0"/>
                        </a:rPr>
                        <a:t>Page Title</a:t>
                      </a:r>
                      <a:endParaRPr kumimoji="0" lang="en-AU" sz="1800" b="0" i="0" u="none" strike="noStrike" cap="none" normalizeH="0" baseline="0" dirty="0">
                        <a:ln>
                          <a:noFill/>
                        </a:ln>
                        <a:solidFill>
                          <a:schemeClr val="tx1"/>
                        </a:solidFill>
                        <a:effectLst/>
                        <a:latin typeface="Arial" charset="0"/>
                        <a:cs typeface="Arial" charset="0"/>
                      </a:endParaRPr>
                    </a:p>
                  </a:txBody>
                  <a:tcPr marT="45709" marB="4570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742950" marR="0" lvl="1" indent="-285750" algn="l" defTabSz="914400" rtl="0" eaLnBrk="0" fontAlgn="base" latinLnBrk="0" hangingPunct="0">
                        <a:lnSpc>
                          <a:spcPct val="100000"/>
                        </a:lnSpc>
                        <a:spcBef>
                          <a:spcPct val="0"/>
                        </a:spcBef>
                        <a:spcAft>
                          <a:spcPct val="5000"/>
                        </a:spcAft>
                        <a:buClr>
                          <a:schemeClr val="tx1"/>
                        </a:buClr>
                        <a:buSzTx/>
                        <a:buFont typeface="Wingdings" pitchFamily="2" charset="2"/>
                        <a:buNone/>
                        <a:tabLst/>
                      </a:pPr>
                      <a:r>
                        <a:rPr kumimoji="0" lang="en-US" sz="1800" b="0" i="0" u="none" strike="noStrike" cap="none" normalizeH="0" baseline="0" dirty="0">
                          <a:ln>
                            <a:noFill/>
                          </a:ln>
                          <a:solidFill>
                            <a:schemeClr val="tx1"/>
                          </a:solidFill>
                          <a:effectLst/>
                          <a:latin typeface="Arial" charset="0"/>
                          <a:cs typeface="Arial" charset="0"/>
                        </a:rPr>
                        <a:t>Web Address</a:t>
                      </a:r>
                      <a:endParaRPr kumimoji="0" lang="en-AU" sz="1800" b="0" i="0" u="none" strike="noStrike" cap="none" normalizeH="0" baseline="0" dirty="0">
                        <a:ln>
                          <a:noFill/>
                        </a:ln>
                        <a:solidFill>
                          <a:schemeClr val="tx1"/>
                        </a:solidFill>
                        <a:effectLst/>
                        <a:latin typeface="Arial" charset="0"/>
                        <a:cs typeface="Arial" charset="0"/>
                      </a:endParaRPr>
                    </a:p>
                  </a:txBody>
                  <a:tcPr marT="45709" marB="4570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82466">
                <a:tc>
                  <a:txBody>
                    <a:bodyPr/>
                    <a:lstStyle/>
                    <a:p>
                      <a:pPr marL="250825" marR="0" lvl="1" indent="-22225"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AU" sz="1400" b="0" i="0" u="none" strike="noStrike" cap="none" normalizeH="0" baseline="0" dirty="0">
                          <a:ln>
                            <a:noFill/>
                          </a:ln>
                          <a:solidFill>
                            <a:schemeClr val="tx1"/>
                          </a:solidFill>
                          <a:effectLst/>
                          <a:latin typeface="Arial" charset="0"/>
                          <a:cs typeface="Arial" charset="0"/>
                        </a:rPr>
                        <a:t>GenevaERS Information Center</a:t>
                      </a:r>
                    </a:p>
                  </a:txBody>
                  <a:tcPr marT="45709" marB="4570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228600" marR="0" lvl="1" indent="0"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AU" sz="1800" b="0" i="0" u="none" strike="noStrike" cap="none" normalizeH="0" baseline="0" dirty="0">
                          <a:ln>
                            <a:noFill/>
                          </a:ln>
                          <a:solidFill>
                            <a:schemeClr val="tx1"/>
                          </a:solidFill>
                          <a:effectLst/>
                          <a:latin typeface="Arial" charset="0"/>
                          <a:hlinkClick r:id="rId7"/>
                        </a:rPr>
                        <a:t>http://GenevaERS.ibm.com/help/index.jsp</a:t>
                      </a:r>
                      <a:endParaRPr kumimoji="0" lang="en-AU" sz="1800" b="0" i="0" u="none" strike="noStrike" cap="none" normalizeH="0" baseline="0" dirty="0">
                        <a:ln>
                          <a:noFill/>
                        </a:ln>
                        <a:solidFill>
                          <a:schemeClr val="tx1"/>
                        </a:solidFill>
                        <a:effectLst/>
                        <a:latin typeface="Arial" charset="0"/>
                      </a:endParaRPr>
                    </a:p>
                  </a:txBody>
                  <a:tcPr marT="45709" marB="4570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06252">
                <a:tc>
                  <a:txBody>
                    <a:bodyPr/>
                    <a:lstStyle/>
                    <a:p>
                      <a:pPr marL="250825" marR="0" lvl="1" indent="-22225"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AU" sz="1400" b="0" i="0" u="none" strike="noStrike" cap="none" normalizeH="0" baseline="0" dirty="0">
                          <a:ln>
                            <a:noFill/>
                          </a:ln>
                          <a:solidFill>
                            <a:schemeClr val="tx1"/>
                          </a:solidFill>
                          <a:effectLst/>
                          <a:latin typeface="Arial" charset="0"/>
                          <a:cs typeface="Arial" charset="0"/>
                        </a:rPr>
                        <a:t>GenevaERS Solution Page </a:t>
                      </a:r>
                    </a:p>
                  </a:txBody>
                  <a:tcPr marT="45709" marB="4570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228600" marR="0" lvl="1" indent="0"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AU" sz="1800" b="0" i="0" u="none" strike="noStrike" cap="none" normalizeH="0" baseline="0" dirty="0">
                          <a:ln>
                            <a:noFill/>
                          </a:ln>
                          <a:solidFill>
                            <a:schemeClr val="tx1"/>
                          </a:solidFill>
                          <a:effectLst/>
                          <a:latin typeface="Arial" charset="0"/>
                          <a:hlinkClick r:id="rId8"/>
                        </a:rPr>
                        <a:t>http://www.ibm.com/systems/GenevaERS</a:t>
                      </a:r>
                      <a:endParaRPr kumimoji="0" lang="en-AU" sz="1800" b="0" i="0" u="none" strike="noStrike" cap="none" normalizeH="0" baseline="0" dirty="0">
                        <a:ln>
                          <a:noFill/>
                        </a:ln>
                        <a:solidFill>
                          <a:schemeClr val="tx1"/>
                        </a:solidFill>
                        <a:effectLst/>
                        <a:latin typeface="Arial" charset="0"/>
                      </a:endParaRPr>
                    </a:p>
                  </a:txBody>
                  <a:tcPr marT="45709" marB="4570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76107">
                <a:tc>
                  <a:txBody>
                    <a:bodyPr/>
                    <a:lstStyle/>
                    <a:p>
                      <a:pPr marL="233363" marR="0" lvl="1" indent="0" algn="l" defTabSz="914400" rtl="0" eaLnBrk="0" fontAlgn="base" latinLnBrk="0" hangingPunct="0">
                        <a:lnSpc>
                          <a:spcPct val="100000"/>
                        </a:lnSpc>
                        <a:spcBef>
                          <a:spcPct val="50000"/>
                        </a:spcBef>
                        <a:spcAft>
                          <a:spcPct val="5000"/>
                        </a:spcAft>
                        <a:buClr>
                          <a:schemeClr val="tx1"/>
                        </a:buClr>
                        <a:buSzTx/>
                        <a:buFont typeface="Wingdings" pitchFamily="2" charset="2"/>
                        <a:buNone/>
                        <a:tabLst>
                          <a:tab pos="233363" algn="l"/>
                        </a:tabLst>
                      </a:pPr>
                      <a:r>
                        <a:rPr kumimoji="0" lang="en-US" sz="1400" b="0" i="0" u="none" strike="noStrike" cap="none" normalizeH="0" baseline="0" dirty="0">
                          <a:ln>
                            <a:noFill/>
                          </a:ln>
                          <a:solidFill>
                            <a:schemeClr val="tx1"/>
                          </a:solidFill>
                          <a:effectLst/>
                          <a:latin typeface="Arial" charset="0"/>
                          <a:cs typeface="Arial" charset="0"/>
                        </a:rPr>
                        <a:t>Exploiting IBM GenevaERS to Solve Financial Accounting Challenges</a:t>
                      </a:r>
                      <a:endParaRPr kumimoji="0" lang="en-AU" sz="1400" b="0" i="0" u="none" strike="noStrike" cap="none" normalizeH="0" baseline="0" dirty="0">
                        <a:ln>
                          <a:noFill/>
                        </a:ln>
                        <a:solidFill>
                          <a:schemeClr val="tx1"/>
                        </a:solidFill>
                        <a:effectLst/>
                        <a:latin typeface="Arial" charset="0"/>
                        <a:cs typeface="Arial" charset="0"/>
                      </a:endParaRPr>
                    </a:p>
                  </a:txBody>
                  <a:tcPr marT="45709" marB="4570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285750" marR="0" lvl="1" indent="0"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AU" sz="1800" b="0" i="0" u="none" strike="noStrike" cap="none" normalizeH="0" baseline="0" dirty="0">
                          <a:ln>
                            <a:noFill/>
                          </a:ln>
                          <a:solidFill>
                            <a:schemeClr val="tx1"/>
                          </a:solidFill>
                          <a:effectLst/>
                          <a:latin typeface="Arial" charset="0"/>
                          <a:hlinkClick r:id="rId9"/>
                        </a:rPr>
                        <a:t>http://www.redbooks.ibm.com/abstracts/redp4599.html?Open</a:t>
                      </a:r>
                      <a:endParaRPr kumimoji="0" lang="en-AU" sz="1800" b="0" i="0" u="none" strike="noStrike" cap="none" normalizeH="0" baseline="0" dirty="0">
                        <a:ln>
                          <a:noFill/>
                        </a:ln>
                        <a:solidFill>
                          <a:schemeClr val="tx1"/>
                        </a:solidFill>
                        <a:effectLst/>
                        <a:latin typeface="Arial" charset="0"/>
                      </a:endParaRPr>
                    </a:p>
                  </a:txBody>
                  <a:tcPr marT="45709" marB="4570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pic>
        <p:nvPicPr>
          <p:cNvPr id="28694" name="Picture 2" descr="info_sources">
            <a:extLst>
              <a:ext uri="{FF2B5EF4-FFF2-40B4-BE49-F238E27FC236}">
                <a16:creationId xmlns:a16="http://schemas.microsoft.com/office/drawing/2014/main" id="{546B1CC2-A821-0A41-9CE6-E629C4F4C24C}"/>
              </a:ext>
            </a:extLst>
          </p:cNvPr>
          <p:cNvPicPr>
            <a:picLocks noChangeAspect="1" noChangeArrowheads="1"/>
          </p:cNvPicPr>
          <p:nvPr>
            <p:custDataLst>
              <p:tags r:id="rId2"/>
            </p:custDataLst>
          </p:nvPr>
        </p:nvPicPr>
        <p:blipFill>
          <a:blip r:embed="rId10">
            <a:extLst>
              <a:ext uri="{28A0092B-C50C-407E-A947-70E740481C1C}">
                <a14:useLocalDpi xmlns:a14="http://schemas.microsoft.com/office/drawing/2010/main" val="0"/>
              </a:ext>
            </a:extLst>
          </a:blip>
          <a:srcRect/>
          <a:stretch>
            <a:fillRect/>
          </a:stretch>
        </p:blipFill>
        <p:spPr bwMode="auto">
          <a:xfrm>
            <a:off x="7772400" y="5562600"/>
            <a:ext cx="762000" cy="75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Online Media 1" descr="Mod5slide26.mp3">
            <a:hlinkClick r:id="" action="ppaction://media"/>
            <a:extLst>
              <a:ext uri="{FF2B5EF4-FFF2-40B4-BE49-F238E27FC236}">
                <a16:creationId xmlns:a16="http://schemas.microsoft.com/office/drawing/2014/main" id="{59A1C87F-9AC4-5C47-8CA6-7009164EEF3E}"/>
              </a:ext>
            </a:extLst>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1371600" y="32004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4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9">
            <a:extLst>
              <a:ext uri="{FF2B5EF4-FFF2-40B4-BE49-F238E27FC236}">
                <a16:creationId xmlns:a16="http://schemas.microsoft.com/office/drawing/2014/main" id="{C3DAE47E-93C3-3F41-9C5A-ACC96B09901D}"/>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9CB057F3-4800-9D41-A283-BF9135EC32AA}" type="slidenum">
              <a:rPr lang="en-AU" altLang="en-US" sz="1400"/>
              <a:pPr/>
              <a:t>27</a:t>
            </a:fld>
            <a:endParaRPr lang="en-AU" altLang="en-US" sz="1400"/>
          </a:p>
        </p:txBody>
      </p:sp>
      <p:sp>
        <p:nvSpPr>
          <p:cNvPr id="29699" name="Rectangle 2">
            <a:extLst>
              <a:ext uri="{FF2B5EF4-FFF2-40B4-BE49-F238E27FC236}">
                <a16:creationId xmlns:a16="http://schemas.microsoft.com/office/drawing/2014/main" id="{13D8AB8E-9049-3A4E-9CDE-64160D23BE64}"/>
              </a:ext>
            </a:extLst>
          </p:cNvPr>
          <p:cNvSpPr>
            <a:spLocks noGrp="1" noChangeArrowheads="1"/>
          </p:cNvSpPr>
          <p:nvPr>
            <p:ph type="title" idx="4294967295"/>
          </p:nvPr>
        </p:nvSpPr>
        <p:spPr/>
        <p:txBody>
          <a:bodyPr/>
          <a:lstStyle/>
          <a:p>
            <a:r>
              <a:rPr lang="en-US" altLang="en-US"/>
              <a:t>Trademarks</a:t>
            </a:r>
            <a:endParaRPr lang="en-AU" altLang="en-US"/>
          </a:p>
        </p:txBody>
      </p:sp>
      <p:sp>
        <p:nvSpPr>
          <p:cNvPr id="29700" name="PPTShape_0">
            <a:extLst>
              <a:ext uri="{FF2B5EF4-FFF2-40B4-BE49-F238E27FC236}">
                <a16:creationId xmlns:a16="http://schemas.microsoft.com/office/drawing/2014/main" id="{5A56A4E0-B1F6-A043-A935-C725214A0EFD}"/>
              </a:ext>
            </a:extLst>
          </p:cNvPr>
          <p:cNvSpPr>
            <a:spLocks noGrp="1" noChangeArrowheads="1"/>
          </p:cNvSpPr>
          <p:nvPr>
            <p:ph type="body" idx="4294967295"/>
          </p:nvPr>
        </p:nvSpPr>
        <p:spPr>
          <a:xfrm>
            <a:off x="457200" y="1063625"/>
            <a:ext cx="8382000" cy="5337175"/>
          </a:xfrm>
        </p:spPr>
        <p:txBody>
          <a:bodyPr lIns="0" rIns="0"/>
          <a:lstStyle/>
          <a:p>
            <a:pPr marL="0" indent="0">
              <a:spcAft>
                <a:spcPct val="35000"/>
              </a:spcAft>
              <a:buFont typeface="Wingdings" pitchFamily="2" charset="2"/>
              <a:buNone/>
            </a:pPr>
            <a:r>
              <a:rPr lang="en-US" altLang="en-US"/>
              <a:t>IBM, the IBM logo, and ibm.com are trademarks or registered trademarks of International Business Machines Corporation in the United States, other countries, or both. If these and other IBM trademarked terms are marked on their first occurrence in this information with a trademark symbol (</a:t>
            </a:r>
            <a:r>
              <a:rPr lang="en-US" altLang="en-US" baseline="30000"/>
              <a:t>®</a:t>
            </a:r>
            <a:r>
              <a:rPr lang="en-US" altLang="en-US"/>
              <a:t> or ™), these symbols indicate U.S. registered or common law trademarks owned by IBM at the time this information was published. Such trademarks may also be registered or common law trademarks in other countries. A current list of IBM trademarks is available on the web at </a:t>
            </a:r>
            <a:r>
              <a:rPr lang="en-US" altLang="en-US">
                <a:hlinkClick r:id="rId6"/>
              </a:rPr>
              <a:t>http://www.ibm.com/legal/copytrade.shtml</a:t>
            </a:r>
            <a:r>
              <a:rPr lang="en-US" altLang="en-US"/>
              <a:t>. </a:t>
            </a:r>
          </a:p>
          <a:p>
            <a:pPr marL="0" indent="0">
              <a:spcAft>
                <a:spcPct val="35000"/>
              </a:spcAft>
              <a:buFont typeface="Wingdings" pitchFamily="2" charset="2"/>
              <a:buNone/>
            </a:pPr>
            <a:r>
              <a:rPr lang="en-US" altLang="en-US"/>
              <a:t>Other company, product, or service names may be trademarks or service marks of others.</a:t>
            </a:r>
          </a:p>
        </p:txBody>
      </p:sp>
      <p:pic>
        <p:nvPicPr>
          <p:cNvPr id="2" name="Online Media 1" descr="Mod5slide27.mp3">
            <a:hlinkClick r:id="" action="ppaction://media"/>
            <a:extLst>
              <a:ext uri="{FF2B5EF4-FFF2-40B4-BE49-F238E27FC236}">
                <a16:creationId xmlns:a16="http://schemas.microsoft.com/office/drawing/2014/main" id="{280F623E-3557-144C-AC29-E67325C9C05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66800" y="32004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1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58026FC7-5A64-3148-9138-D5C204E0F1CA}"/>
              </a:ext>
            </a:extLst>
          </p:cNvPr>
          <p:cNvSpPr>
            <a:spLocks noGrp="1" noChangeArrowheads="1"/>
          </p:cNvSpPr>
          <p:nvPr>
            <p:ph type="title"/>
          </p:nvPr>
        </p:nvSpPr>
        <p:spPr>
          <a:xfrm>
            <a:off x="228600" y="138113"/>
            <a:ext cx="7818438" cy="547687"/>
          </a:xfrm>
        </p:spPr>
        <p:txBody>
          <a:bodyPr/>
          <a:lstStyle/>
          <a:p>
            <a:r>
              <a:rPr altLang="en-US"/>
              <a:t>Thank You</a:t>
            </a:r>
          </a:p>
        </p:txBody>
      </p:sp>
      <p:pic>
        <p:nvPicPr>
          <p:cNvPr id="70659" name="Picture 3" descr="clapping_concluding slide">
            <a:extLst>
              <a:ext uri="{FF2B5EF4-FFF2-40B4-BE49-F238E27FC236}">
                <a16:creationId xmlns:a16="http://schemas.microsoft.com/office/drawing/2014/main" id="{ED291DB2-0BAB-9A42-AE12-F99126126176}"/>
              </a:ext>
            </a:extLst>
          </p:cNvPr>
          <p:cNvPicPr>
            <a:picLocks noChangeAspect="1" noChangeArrowheads="1"/>
          </p:cNvPicPr>
          <p:nvPr>
            <p:custDataLst>
              <p:tags r:id="rId2"/>
            </p:custDataLst>
          </p:nvPr>
        </p:nvPicPr>
        <p:blipFill>
          <a:blip r:embed="rId7">
            <a:extLst>
              <a:ext uri="{28A0092B-C50C-407E-A947-70E740481C1C}">
                <a14:useLocalDpi xmlns:a14="http://schemas.microsoft.com/office/drawing/2010/main" val="0"/>
              </a:ext>
            </a:extLst>
          </a:blip>
          <a:srcRect/>
          <a:stretch>
            <a:fillRect/>
          </a:stretch>
        </p:blipFill>
        <p:spPr bwMode="auto">
          <a:xfrm>
            <a:off x="1419225" y="1255713"/>
            <a:ext cx="6284913" cy="4187825"/>
          </a:xfrm>
          <a:prstGeom prst="rect">
            <a:avLst/>
          </a:prstGeom>
          <a:noFill/>
          <a:extLst>
            <a:ext uri="{909E8E84-426E-40DD-AFC4-6F175D3DCCD1}">
              <a14:hiddenFill xmlns:a14="http://schemas.microsoft.com/office/drawing/2010/main">
                <a:solidFill>
                  <a:srgbClr val="FFFFFF"/>
                </a:solidFill>
              </a14:hiddenFill>
            </a:ext>
          </a:extLst>
        </p:spPr>
      </p:pic>
      <p:pic>
        <p:nvPicPr>
          <p:cNvPr id="2" name="Online Media 1" descr="Mod5slide28.mp3">
            <a:hlinkClick r:id="" action="ppaction://media"/>
            <a:extLst>
              <a:ext uri="{FF2B5EF4-FFF2-40B4-BE49-F238E27FC236}">
                <a16:creationId xmlns:a16="http://schemas.microsoft.com/office/drawing/2014/main" id="{7900C800-A365-5E42-A99B-50AE064FB283}"/>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295400" y="3432748"/>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9">
            <a:extLst>
              <a:ext uri="{FF2B5EF4-FFF2-40B4-BE49-F238E27FC236}">
                <a16:creationId xmlns:a16="http://schemas.microsoft.com/office/drawing/2014/main" id="{F56595D1-7635-6D4E-A3F2-C34BEE526FCE}"/>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D09C6369-FC5B-4848-9316-AC31642DCC74}" type="slidenum">
              <a:rPr lang="en-AU" altLang="en-US" sz="1400"/>
              <a:pPr/>
              <a:t>3</a:t>
            </a:fld>
            <a:endParaRPr lang="en-AU" altLang="en-US" sz="1400"/>
          </a:p>
        </p:txBody>
      </p:sp>
      <p:sp>
        <p:nvSpPr>
          <p:cNvPr id="5123" name="Slide Number Placeholder 3">
            <a:extLst>
              <a:ext uri="{FF2B5EF4-FFF2-40B4-BE49-F238E27FC236}">
                <a16:creationId xmlns:a16="http://schemas.microsoft.com/office/drawing/2014/main" id="{63D12675-2729-6B40-BCDF-88D6773987DA}"/>
              </a:ext>
            </a:extLst>
          </p:cNvPr>
          <p:cNvSpPr txBox="1">
            <a:spLocks noGrp="1"/>
          </p:cNvSpPr>
          <p:nvPr/>
        </p:nvSpPr>
        <p:spPr bwMode="black">
          <a:xfrm>
            <a:off x="153988" y="6550025"/>
            <a:ext cx="1006475" cy="407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spcBef>
                <a:spcPct val="50000"/>
              </a:spcBef>
            </a:pPr>
            <a:fld id="{CCE6139A-423E-0C4B-B06A-90EDA0EFED89}" type="slidenum">
              <a:rPr lang="en-US" altLang="en-US" sz="1000" b="1">
                <a:solidFill>
                  <a:srgbClr val="FFFFFF"/>
                </a:solidFill>
                <a:cs typeface="Arial" panose="020B0604020202020204" pitchFamily="34" charset="0"/>
              </a:rPr>
              <a:pPr eaLnBrk="1" hangingPunct="1">
                <a:lnSpc>
                  <a:spcPct val="100000"/>
                </a:lnSpc>
                <a:spcBef>
                  <a:spcPct val="50000"/>
                </a:spcBef>
              </a:pPr>
              <a:t>3</a:t>
            </a:fld>
            <a:endParaRPr lang="en-US" altLang="en-US" sz="1000" b="1">
              <a:solidFill>
                <a:srgbClr val="FFFFFF"/>
              </a:solidFill>
              <a:cs typeface="Arial" panose="020B0604020202020204" pitchFamily="34" charset="0"/>
            </a:endParaRPr>
          </a:p>
        </p:txBody>
      </p:sp>
      <p:sp>
        <p:nvSpPr>
          <p:cNvPr id="5124" name="Footer Placeholder 4">
            <a:extLst>
              <a:ext uri="{FF2B5EF4-FFF2-40B4-BE49-F238E27FC236}">
                <a16:creationId xmlns:a16="http://schemas.microsoft.com/office/drawing/2014/main" id="{CED1FE2C-F831-CC43-B3D4-E28462478E58}"/>
              </a:ext>
            </a:extLst>
          </p:cNvPr>
          <p:cNvSpPr txBox="1">
            <a:spLocks noGrp="1"/>
          </p:cNvSpPr>
          <p:nvPr/>
        </p:nvSpPr>
        <p:spPr bwMode="auto">
          <a:xfrm>
            <a:off x="1231900" y="6550025"/>
            <a:ext cx="3811588"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pPr>
            <a:r>
              <a:rPr lang="en-US" altLang="en-US" sz="1000">
                <a:solidFill>
                  <a:srgbClr val="FFFFFF"/>
                </a:solidFill>
                <a:cs typeface="Arial" panose="020B0604020202020204" pitchFamily="34" charset="0"/>
              </a:rPr>
              <a:t>Financial Services </a:t>
            </a:r>
          </a:p>
        </p:txBody>
      </p:sp>
      <p:sp>
        <p:nvSpPr>
          <p:cNvPr id="5125" name="Date Placeholder 5">
            <a:extLst>
              <a:ext uri="{FF2B5EF4-FFF2-40B4-BE49-F238E27FC236}">
                <a16:creationId xmlns:a16="http://schemas.microsoft.com/office/drawing/2014/main" id="{FF1AA064-344A-734A-A45C-B545702CCFB3}"/>
              </a:ext>
            </a:extLst>
          </p:cNvPr>
          <p:cNvSpPr txBox="1">
            <a:spLocks noGrp="1"/>
          </p:cNvSpPr>
          <p:nvPr/>
        </p:nvSpPr>
        <p:spPr bwMode="auto">
          <a:xfrm>
            <a:off x="5456238" y="6550025"/>
            <a:ext cx="1946275" cy="26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pPr>
            <a:fld id="{D994DA87-1917-8A43-A635-8196EE0AE704}" type="datetime1">
              <a:rPr lang="en-US" altLang="en-US" sz="1000">
                <a:solidFill>
                  <a:srgbClr val="FFFFFF"/>
                </a:solidFill>
                <a:cs typeface="Arial" panose="020B0604020202020204" pitchFamily="34" charset="0"/>
              </a:rPr>
              <a:pPr eaLnBrk="1" hangingPunct="1">
                <a:lnSpc>
                  <a:spcPct val="100000"/>
                </a:lnSpc>
              </a:pPr>
              <a:t>5/5/22</a:t>
            </a:fld>
            <a:endParaRPr lang="en-US" altLang="en-US" sz="1000">
              <a:solidFill>
                <a:srgbClr val="FFFFFF"/>
              </a:solidFill>
              <a:cs typeface="Arial" panose="020B0604020202020204" pitchFamily="34" charset="0"/>
            </a:endParaRPr>
          </a:p>
        </p:txBody>
      </p:sp>
      <p:sp>
        <p:nvSpPr>
          <p:cNvPr id="5126" name="Rectangle 2">
            <a:extLst>
              <a:ext uri="{FF2B5EF4-FFF2-40B4-BE49-F238E27FC236}">
                <a16:creationId xmlns:a16="http://schemas.microsoft.com/office/drawing/2014/main" id="{79444651-6525-5C44-BEEA-EF1EB1C42E74}"/>
              </a:ext>
            </a:extLst>
          </p:cNvPr>
          <p:cNvSpPr>
            <a:spLocks noGrp="1" noChangeArrowheads="1"/>
          </p:cNvSpPr>
          <p:nvPr>
            <p:ph type="title" idx="4294967295"/>
          </p:nvPr>
        </p:nvSpPr>
        <p:spPr>
          <a:xfrm>
            <a:off x="228600" y="76200"/>
            <a:ext cx="6543675" cy="498475"/>
          </a:xfrm>
          <a:noFill/>
        </p:spPr>
        <p:txBody>
          <a:bodyPr anchor="b"/>
          <a:lstStyle/>
          <a:p>
            <a:pPr eaLnBrk="1" hangingPunct="1"/>
            <a:r>
              <a:rPr lang="en-US" altLang="en-US"/>
              <a:t>Format Phase Introduction</a:t>
            </a:r>
          </a:p>
        </p:txBody>
      </p:sp>
      <p:sp>
        <p:nvSpPr>
          <p:cNvPr id="5127" name="AutoShape 19">
            <a:extLst>
              <a:ext uri="{FF2B5EF4-FFF2-40B4-BE49-F238E27FC236}">
                <a16:creationId xmlns:a16="http://schemas.microsoft.com/office/drawing/2014/main" id="{C1AC1E65-0090-B14D-8565-D02058BC5566}"/>
              </a:ext>
            </a:extLst>
          </p:cNvPr>
          <p:cNvSpPr>
            <a:spLocks/>
          </p:cNvSpPr>
          <p:nvPr/>
        </p:nvSpPr>
        <p:spPr bwMode="auto">
          <a:xfrm>
            <a:off x="1981200" y="1447800"/>
            <a:ext cx="790575" cy="4800600"/>
          </a:xfrm>
          <a:prstGeom prst="leftBrace">
            <a:avLst>
              <a:gd name="adj1" fmla="val 113012"/>
              <a:gd name="adj2" fmla="val 50000"/>
            </a:avLst>
          </a:prstGeom>
          <a:noFill/>
          <a:ln w="28575">
            <a:solidFill>
              <a:srgbClr val="3366FF"/>
            </a:solidFill>
            <a:round/>
            <a:headEnd/>
            <a:tailEnd/>
          </a:ln>
          <a:extLst>
            <a:ext uri="{909E8E84-426E-40DD-AFC4-6F175D3DCCD1}">
              <a14:hiddenFill xmlns:a14="http://schemas.microsoft.com/office/drawing/2010/main">
                <a:solidFill>
                  <a:srgbClr val="FFFFFF"/>
                </a:solidFill>
              </a14:hiddenFill>
            </a:ext>
          </a:extLst>
        </p:spPr>
        <p:txBody>
          <a:bodyPr wrap="none" lIns="0" rIns="0"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spcBef>
                <a:spcPct val="50000"/>
              </a:spcBef>
              <a:buClr>
                <a:schemeClr val="accent2"/>
              </a:buClr>
              <a:buFont typeface="Wingdings" pitchFamily="2" charset="2"/>
              <a:buNone/>
            </a:pPr>
            <a:endParaRPr lang="en-US" altLang="en-US" sz="1400">
              <a:solidFill>
                <a:schemeClr val="tx1"/>
              </a:solidFill>
              <a:cs typeface="Arial" panose="020B0604020202020204" pitchFamily="34" charset="0"/>
            </a:endParaRPr>
          </a:p>
        </p:txBody>
      </p:sp>
      <p:cxnSp>
        <p:nvCxnSpPr>
          <p:cNvPr id="5128" name="AutoShape 20">
            <a:extLst>
              <a:ext uri="{FF2B5EF4-FFF2-40B4-BE49-F238E27FC236}">
                <a16:creationId xmlns:a16="http://schemas.microsoft.com/office/drawing/2014/main" id="{353EEBF5-F84C-094D-BB90-F71982B58C46}"/>
              </a:ext>
            </a:extLst>
          </p:cNvPr>
          <p:cNvCxnSpPr>
            <a:cxnSpLocks noChangeShapeType="1"/>
            <a:endCxn id="5127" idx="1"/>
          </p:cNvCxnSpPr>
          <p:nvPr/>
        </p:nvCxnSpPr>
        <p:spPr bwMode="auto">
          <a:xfrm rot="16200000" flipH="1">
            <a:off x="639763" y="2520950"/>
            <a:ext cx="1754187" cy="900113"/>
          </a:xfrm>
          <a:prstGeom prst="bentConnector2">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sp>
        <p:nvSpPr>
          <p:cNvPr id="5129" name="Rectangle 3">
            <a:extLst>
              <a:ext uri="{FF2B5EF4-FFF2-40B4-BE49-F238E27FC236}">
                <a16:creationId xmlns:a16="http://schemas.microsoft.com/office/drawing/2014/main" id="{CC853BB5-5FC7-264C-8A6F-8559EDCAE3E1}"/>
              </a:ext>
            </a:extLst>
          </p:cNvPr>
          <p:cNvSpPr>
            <a:spLocks noChangeArrowheads="1"/>
          </p:cNvSpPr>
          <p:nvPr/>
        </p:nvSpPr>
        <p:spPr bwMode="auto">
          <a:xfrm>
            <a:off x="2438400" y="685800"/>
            <a:ext cx="5943600" cy="571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563563" indent="-220663"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spcAft>
                <a:spcPct val="50000"/>
              </a:spcAft>
              <a:buClr>
                <a:schemeClr val="tx1"/>
              </a:buClr>
              <a:buFont typeface="Wingdings" pitchFamily="2" charset="2"/>
              <a:buNone/>
            </a:pPr>
            <a:r>
              <a:rPr lang="en-US" altLang="en-US" sz="2000">
                <a:solidFill>
                  <a:schemeClr val="tx1"/>
                </a:solidFill>
              </a:rPr>
              <a:t>The Performance Engine consists of six phases: </a:t>
            </a:r>
          </a:p>
          <a:p>
            <a:pPr lvl="1" eaLnBrk="1" hangingPunct="1">
              <a:lnSpc>
                <a:spcPct val="100000"/>
              </a:lnSpc>
              <a:spcBef>
                <a:spcPct val="75000"/>
              </a:spcBef>
              <a:spcAft>
                <a:spcPct val="5000"/>
              </a:spcAft>
              <a:buClr>
                <a:schemeClr val="tx1"/>
              </a:buClr>
              <a:buFont typeface="Wingdings" pitchFamily="2" charset="2"/>
              <a:buChar char="§"/>
            </a:pPr>
            <a:r>
              <a:rPr lang="en-US" altLang="en-US" sz="1800">
                <a:solidFill>
                  <a:schemeClr val="tx1"/>
                </a:solidFill>
              </a:rPr>
              <a:t>SELECT: Desired views are selected from the metadata repository.</a:t>
            </a:r>
          </a:p>
          <a:p>
            <a:pPr lvl="1" eaLnBrk="1" hangingPunct="1">
              <a:lnSpc>
                <a:spcPct val="100000"/>
              </a:lnSpc>
              <a:spcBef>
                <a:spcPct val="75000"/>
              </a:spcBef>
              <a:spcAft>
                <a:spcPct val="5000"/>
              </a:spcAft>
              <a:buClr>
                <a:schemeClr val="tx1"/>
              </a:buClr>
              <a:buFont typeface="Wingdings" pitchFamily="2" charset="2"/>
              <a:buChar char="§"/>
            </a:pPr>
            <a:r>
              <a:rPr lang="en-US" altLang="en-US" sz="1800">
                <a:solidFill>
                  <a:schemeClr val="tx1"/>
                </a:solidFill>
              </a:rPr>
              <a:t>COMPILE: Selected views are converted to an executable form.</a:t>
            </a:r>
          </a:p>
          <a:p>
            <a:pPr lvl="1" eaLnBrk="1" hangingPunct="1">
              <a:lnSpc>
                <a:spcPct val="100000"/>
              </a:lnSpc>
              <a:spcBef>
                <a:spcPct val="75000"/>
              </a:spcBef>
              <a:spcAft>
                <a:spcPct val="5000"/>
              </a:spcAft>
              <a:buClr>
                <a:schemeClr val="tx1"/>
              </a:buClr>
              <a:buFont typeface="Wingdings" pitchFamily="2" charset="2"/>
              <a:buChar char="§"/>
            </a:pPr>
            <a:r>
              <a:rPr lang="en-US" altLang="en-US" sz="1800">
                <a:solidFill>
                  <a:schemeClr val="tx1"/>
                </a:solidFill>
              </a:rPr>
              <a:t>LOGIC: Logic from multiple views is consolidated and optimized for execution. </a:t>
            </a:r>
          </a:p>
          <a:p>
            <a:pPr lvl="1" eaLnBrk="1" hangingPunct="1">
              <a:lnSpc>
                <a:spcPct val="100000"/>
              </a:lnSpc>
              <a:spcBef>
                <a:spcPct val="75000"/>
              </a:spcBef>
              <a:spcAft>
                <a:spcPct val="5000"/>
              </a:spcAft>
              <a:buClr>
                <a:schemeClr val="tx1"/>
              </a:buClr>
              <a:buFont typeface="Wingdings" pitchFamily="2" charset="2"/>
              <a:buChar char="§"/>
            </a:pPr>
            <a:r>
              <a:rPr lang="en-US" altLang="en-US" sz="1800">
                <a:solidFill>
                  <a:schemeClr val="tx1"/>
                </a:solidFill>
              </a:rPr>
              <a:t>REFERENCE: Values are retrieved from lookup tables and optimized for execution. </a:t>
            </a:r>
          </a:p>
          <a:p>
            <a:pPr lvl="1" eaLnBrk="1" hangingPunct="1">
              <a:lnSpc>
                <a:spcPct val="100000"/>
              </a:lnSpc>
              <a:spcBef>
                <a:spcPct val="75000"/>
              </a:spcBef>
              <a:spcAft>
                <a:spcPct val="5000"/>
              </a:spcAft>
              <a:buClr>
                <a:schemeClr val="tx1"/>
              </a:buClr>
              <a:buFont typeface="Wingdings" pitchFamily="2" charset="2"/>
              <a:buChar char="§"/>
            </a:pPr>
            <a:r>
              <a:rPr lang="en-US" altLang="en-US" sz="1800">
                <a:solidFill>
                  <a:schemeClr val="tx1"/>
                </a:solidFill>
              </a:rPr>
              <a:t>EXTRACT: Data from source files is retrieved, merged with lookup data, and transformed for output.</a:t>
            </a:r>
          </a:p>
          <a:p>
            <a:pPr lvl="1" eaLnBrk="1" hangingPunct="1">
              <a:lnSpc>
                <a:spcPct val="100000"/>
              </a:lnSpc>
              <a:spcBef>
                <a:spcPct val="75000"/>
              </a:spcBef>
              <a:spcAft>
                <a:spcPct val="5000"/>
              </a:spcAft>
              <a:buClr>
                <a:schemeClr val="tx1"/>
              </a:buClr>
              <a:buFont typeface="Wingdings" pitchFamily="2" charset="2"/>
              <a:buChar char="§"/>
            </a:pPr>
            <a:r>
              <a:rPr lang="en-US" altLang="en-US" sz="1800">
                <a:solidFill>
                  <a:schemeClr val="tx1"/>
                </a:solidFill>
              </a:rPr>
              <a:t>FORMAT: Data is sorted, summarized, and formatted if necessary. </a:t>
            </a:r>
          </a:p>
        </p:txBody>
      </p:sp>
      <p:grpSp>
        <p:nvGrpSpPr>
          <p:cNvPr id="5130" name="Group 9">
            <a:extLst>
              <a:ext uri="{FF2B5EF4-FFF2-40B4-BE49-F238E27FC236}">
                <a16:creationId xmlns:a16="http://schemas.microsoft.com/office/drawing/2014/main" id="{0FF08E4C-9001-A546-8528-A2C11037978E}"/>
              </a:ext>
            </a:extLst>
          </p:cNvPr>
          <p:cNvGrpSpPr>
            <a:grpSpLocks/>
          </p:cNvGrpSpPr>
          <p:nvPr/>
        </p:nvGrpSpPr>
        <p:grpSpPr bwMode="auto">
          <a:xfrm>
            <a:off x="228600" y="1066800"/>
            <a:ext cx="1600200" cy="1066800"/>
            <a:chOff x="864" y="816"/>
            <a:chExt cx="4311" cy="2874"/>
          </a:xfrm>
        </p:grpSpPr>
        <p:sp>
          <p:nvSpPr>
            <p:cNvPr id="5133" name="AutoShape 10">
              <a:extLst>
                <a:ext uri="{FF2B5EF4-FFF2-40B4-BE49-F238E27FC236}">
                  <a16:creationId xmlns:a16="http://schemas.microsoft.com/office/drawing/2014/main" id="{80C198EB-4B9F-494E-B2F1-4C09C9C0744B}"/>
                </a:ext>
              </a:extLst>
            </p:cNvPr>
            <p:cNvSpPr>
              <a:spLocks noChangeArrowheads="1"/>
            </p:cNvSpPr>
            <p:nvPr/>
          </p:nvSpPr>
          <p:spPr bwMode="auto">
            <a:xfrm>
              <a:off x="917" y="2730"/>
              <a:ext cx="768" cy="960"/>
            </a:xfrm>
            <a:prstGeom prst="flowChartMagneticDisk">
              <a:avLst/>
            </a:prstGeom>
            <a:solidFill>
              <a:srgbClr val="00FFFF"/>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800">
                <a:solidFill>
                  <a:schemeClr val="tx1"/>
                </a:solidFill>
              </a:endParaRPr>
            </a:p>
          </p:txBody>
        </p:sp>
        <p:sp>
          <p:nvSpPr>
            <p:cNvPr id="5134" name="AutoShape 11">
              <a:extLst>
                <a:ext uri="{FF2B5EF4-FFF2-40B4-BE49-F238E27FC236}">
                  <a16:creationId xmlns:a16="http://schemas.microsoft.com/office/drawing/2014/main" id="{7601CA8B-D22F-3744-B315-3DDCD38032FA}"/>
                </a:ext>
              </a:extLst>
            </p:cNvPr>
            <p:cNvSpPr>
              <a:spLocks noChangeArrowheads="1"/>
            </p:cNvSpPr>
            <p:nvPr/>
          </p:nvSpPr>
          <p:spPr bwMode="auto">
            <a:xfrm>
              <a:off x="2777" y="824"/>
              <a:ext cx="772" cy="954"/>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800">
                <a:solidFill>
                  <a:schemeClr val="tx1"/>
                </a:solidFill>
              </a:endParaRPr>
            </a:p>
          </p:txBody>
        </p:sp>
        <p:sp>
          <p:nvSpPr>
            <p:cNvPr id="5135" name="AutoShape 12">
              <a:extLst>
                <a:ext uri="{FF2B5EF4-FFF2-40B4-BE49-F238E27FC236}">
                  <a16:creationId xmlns:a16="http://schemas.microsoft.com/office/drawing/2014/main" id="{A9134852-C49D-054A-B189-5B22D6C5AB67}"/>
                </a:ext>
              </a:extLst>
            </p:cNvPr>
            <p:cNvSpPr>
              <a:spLocks noChangeArrowheads="1"/>
            </p:cNvSpPr>
            <p:nvPr/>
          </p:nvSpPr>
          <p:spPr bwMode="auto">
            <a:xfrm>
              <a:off x="4407" y="2730"/>
              <a:ext cx="768" cy="960"/>
            </a:xfrm>
            <a:prstGeom prst="flowChartMagneticDisk">
              <a:avLst/>
            </a:prstGeom>
            <a:solidFill>
              <a:srgbClr val="00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800">
                <a:solidFill>
                  <a:schemeClr val="tx1"/>
                </a:solidFill>
              </a:endParaRPr>
            </a:p>
          </p:txBody>
        </p:sp>
        <p:sp>
          <p:nvSpPr>
            <p:cNvPr id="5136" name="AutoShape 13">
              <a:extLst>
                <a:ext uri="{FF2B5EF4-FFF2-40B4-BE49-F238E27FC236}">
                  <a16:creationId xmlns:a16="http://schemas.microsoft.com/office/drawing/2014/main" id="{38F67F7D-F322-9C4F-B88C-52092FF7601A}"/>
                </a:ext>
              </a:extLst>
            </p:cNvPr>
            <p:cNvSpPr>
              <a:spLocks noChangeArrowheads="1"/>
            </p:cNvSpPr>
            <p:nvPr/>
          </p:nvSpPr>
          <p:spPr bwMode="auto">
            <a:xfrm>
              <a:off x="1972" y="1249"/>
              <a:ext cx="669" cy="382"/>
            </a:xfrm>
            <a:prstGeom prst="rightArrow">
              <a:avLst>
                <a:gd name="adj1" fmla="val 50000"/>
                <a:gd name="adj2" fmla="val 43783"/>
              </a:avLst>
            </a:prstGeom>
            <a:solidFill>
              <a:schemeClr val="tx2"/>
            </a:solidFill>
            <a:ln w="12700" algn="ctr">
              <a:solidFill>
                <a:schemeClr val="tx1"/>
              </a:solidFill>
              <a:miter lim="800000"/>
              <a:headEnd/>
              <a:tailEnd/>
            </a:ln>
          </p:spPr>
          <p:txBody>
            <a:bodyPr wrap="none" lIns="0" rIns="0"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5137" name="AutoShape 14">
              <a:extLst>
                <a:ext uri="{FF2B5EF4-FFF2-40B4-BE49-F238E27FC236}">
                  <a16:creationId xmlns:a16="http://schemas.microsoft.com/office/drawing/2014/main" id="{DBD0AF1E-77C8-7E4B-8A18-0A1CCD060C5E}"/>
                </a:ext>
              </a:extLst>
            </p:cNvPr>
            <p:cNvSpPr>
              <a:spLocks noChangeArrowheads="1"/>
            </p:cNvSpPr>
            <p:nvPr/>
          </p:nvSpPr>
          <p:spPr bwMode="auto">
            <a:xfrm rot="5400000">
              <a:off x="2903" y="1897"/>
              <a:ext cx="526" cy="382"/>
            </a:xfrm>
            <a:prstGeom prst="rightArrow">
              <a:avLst>
                <a:gd name="adj1" fmla="val 50000"/>
                <a:gd name="adj2" fmla="val 34424"/>
              </a:avLst>
            </a:prstGeom>
            <a:solidFill>
              <a:schemeClr val="tx2"/>
            </a:solidFill>
            <a:ln w="12700" algn="ctr">
              <a:solidFill>
                <a:schemeClr val="tx1"/>
              </a:solidFill>
              <a:miter lim="800000"/>
              <a:headEnd/>
              <a:tailEnd/>
            </a:ln>
          </p:spPr>
          <p:txBody>
            <a:bodyPr wrap="none" lIns="0" rIns="0"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5138" name="AutoShape 15">
              <a:extLst>
                <a:ext uri="{FF2B5EF4-FFF2-40B4-BE49-F238E27FC236}">
                  <a16:creationId xmlns:a16="http://schemas.microsoft.com/office/drawing/2014/main" id="{B5CDC618-4436-A941-831E-2B4FFCF22DD7}"/>
                </a:ext>
              </a:extLst>
            </p:cNvPr>
            <p:cNvSpPr>
              <a:spLocks noChangeArrowheads="1"/>
            </p:cNvSpPr>
            <p:nvPr/>
          </p:nvSpPr>
          <p:spPr bwMode="auto">
            <a:xfrm>
              <a:off x="1828" y="3022"/>
              <a:ext cx="526" cy="382"/>
            </a:xfrm>
            <a:prstGeom prst="rightArrow">
              <a:avLst>
                <a:gd name="adj1" fmla="val 50000"/>
                <a:gd name="adj2" fmla="val 34424"/>
              </a:avLst>
            </a:prstGeom>
            <a:solidFill>
              <a:schemeClr val="tx2"/>
            </a:solidFill>
            <a:ln w="12700" algn="ctr">
              <a:solidFill>
                <a:schemeClr val="tx1"/>
              </a:solidFill>
              <a:miter lim="800000"/>
              <a:headEnd/>
              <a:tailEnd/>
            </a:ln>
          </p:spPr>
          <p:txBody>
            <a:bodyPr wrap="none" lIns="0" rIns="0"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5139" name="AutoShape 16">
              <a:extLst>
                <a:ext uri="{FF2B5EF4-FFF2-40B4-BE49-F238E27FC236}">
                  <a16:creationId xmlns:a16="http://schemas.microsoft.com/office/drawing/2014/main" id="{DEB0375A-0E8F-6149-B3EF-7790F3EB8102}"/>
                </a:ext>
              </a:extLst>
            </p:cNvPr>
            <p:cNvSpPr>
              <a:spLocks noChangeArrowheads="1"/>
            </p:cNvSpPr>
            <p:nvPr/>
          </p:nvSpPr>
          <p:spPr bwMode="auto">
            <a:xfrm>
              <a:off x="3788" y="3022"/>
              <a:ext cx="526" cy="382"/>
            </a:xfrm>
            <a:prstGeom prst="rightArrow">
              <a:avLst>
                <a:gd name="adj1" fmla="val 50000"/>
                <a:gd name="adj2" fmla="val 34424"/>
              </a:avLst>
            </a:prstGeom>
            <a:solidFill>
              <a:schemeClr val="tx2"/>
            </a:solidFill>
            <a:ln w="12700" algn="ctr">
              <a:solidFill>
                <a:schemeClr val="tx1"/>
              </a:solidFill>
              <a:miter lim="800000"/>
              <a:headEnd/>
              <a:tailEnd/>
            </a:ln>
          </p:spPr>
          <p:txBody>
            <a:bodyPr wrap="none" lIns="0" rIns="0"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5140" name="Picture 17">
              <a:extLst>
                <a:ext uri="{FF2B5EF4-FFF2-40B4-BE49-F238E27FC236}">
                  <a16:creationId xmlns:a16="http://schemas.microsoft.com/office/drawing/2014/main" id="{19724760-32CE-E54E-990F-CD889F62445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4" y="816"/>
              <a:ext cx="1100" cy="1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pic>
        <p:grpSp>
          <p:nvGrpSpPr>
            <p:cNvPr id="5141" name="Group 18">
              <a:extLst>
                <a:ext uri="{FF2B5EF4-FFF2-40B4-BE49-F238E27FC236}">
                  <a16:creationId xmlns:a16="http://schemas.microsoft.com/office/drawing/2014/main" id="{6C4CF721-A07D-B841-B2AD-79719B2B4A68}"/>
                </a:ext>
              </a:extLst>
            </p:cNvPr>
            <p:cNvGrpSpPr>
              <a:grpSpLocks/>
            </p:cNvGrpSpPr>
            <p:nvPr/>
          </p:nvGrpSpPr>
          <p:grpSpPr bwMode="auto">
            <a:xfrm>
              <a:off x="2655" y="2495"/>
              <a:ext cx="894" cy="1053"/>
              <a:chOff x="4744" y="965"/>
              <a:chExt cx="1685" cy="2056"/>
            </a:xfrm>
          </p:grpSpPr>
          <p:sp>
            <p:nvSpPr>
              <p:cNvPr id="5142" name="Rectangle 19">
                <a:extLst>
                  <a:ext uri="{FF2B5EF4-FFF2-40B4-BE49-F238E27FC236}">
                    <a16:creationId xmlns:a16="http://schemas.microsoft.com/office/drawing/2014/main" id="{D9F7BCF6-A264-2747-925F-12ED2FFCC89A}"/>
                  </a:ext>
                </a:extLst>
              </p:cNvPr>
              <p:cNvSpPr>
                <a:spLocks noChangeArrowheads="1"/>
              </p:cNvSpPr>
              <p:nvPr/>
            </p:nvSpPr>
            <p:spPr bwMode="auto">
              <a:xfrm>
                <a:off x="6227" y="965"/>
                <a:ext cx="191" cy="2056"/>
              </a:xfrm>
              <a:prstGeom prst="rect">
                <a:avLst/>
              </a:prstGeom>
              <a:solidFill>
                <a:schemeClr val="bg1"/>
              </a:solidFill>
              <a:ln w="12700" algn="ctr">
                <a:solidFill>
                  <a:schemeClr val="bg1"/>
                </a:solidFill>
                <a:miter lim="800000"/>
                <a:headEnd/>
                <a:tailEnd/>
              </a:ln>
            </p:spPr>
            <p:txBody>
              <a:bodyPr wrap="none" lIns="0" rIns="0"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5143" name="Picture 20" descr="IBM_zHE_dynamic_left">
                <a:extLst>
                  <a:ext uri="{FF2B5EF4-FFF2-40B4-BE49-F238E27FC236}">
                    <a16:creationId xmlns:a16="http://schemas.microsoft.com/office/drawing/2014/main" id="{42C2B71F-C07F-5741-8F54-1A6BDDE695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10811"/>
              <a:stretch>
                <a:fillRect/>
              </a:stretch>
            </p:blipFill>
            <p:spPr bwMode="auto">
              <a:xfrm>
                <a:off x="4744" y="965"/>
                <a:ext cx="1685" cy="205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grpSp>
      </p:grpSp>
      <p:sp>
        <p:nvSpPr>
          <p:cNvPr id="5131" name="Rectangle 21">
            <a:extLst>
              <a:ext uri="{FF2B5EF4-FFF2-40B4-BE49-F238E27FC236}">
                <a16:creationId xmlns:a16="http://schemas.microsoft.com/office/drawing/2014/main" id="{AC86FD4B-C821-5044-8E4E-12FD23402942}"/>
              </a:ext>
            </a:extLst>
          </p:cNvPr>
          <p:cNvSpPr>
            <a:spLocks noChangeArrowheads="1"/>
          </p:cNvSpPr>
          <p:nvPr/>
        </p:nvSpPr>
        <p:spPr bwMode="auto">
          <a:xfrm>
            <a:off x="2743200" y="5486400"/>
            <a:ext cx="5638800" cy="6858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2" name="Online Media 1" descr="Mod5slide3.mp3">
            <a:hlinkClick r:id="" action="ppaction://media"/>
            <a:extLst>
              <a:ext uri="{FF2B5EF4-FFF2-40B4-BE49-F238E27FC236}">
                <a16:creationId xmlns:a16="http://schemas.microsoft.com/office/drawing/2014/main" id="{BDF1C1CB-4C2E-4446-B35C-B7794AB1C82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828800" y="3831861"/>
            <a:ext cx="812800" cy="81280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7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9">
            <a:extLst>
              <a:ext uri="{FF2B5EF4-FFF2-40B4-BE49-F238E27FC236}">
                <a16:creationId xmlns:a16="http://schemas.microsoft.com/office/drawing/2014/main" id="{9590E8F6-D129-FB4C-80E1-7CE4ACFB7B36}"/>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1413E070-3E1D-C24D-A174-0AA28CAEC13D}" type="slidenum">
              <a:rPr lang="en-AU" altLang="en-US" sz="1400"/>
              <a:pPr/>
              <a:t>4</a:t>
            </a:fld>
            <a:endParaRPr lang="en-AU" altLang="en-US" sz="1400"/>
          </a:p>
        </p:txBody>
      </p:sp>
      <p:sp>
        <p:nvSpPr>
          <p:cNvPr id="6147" name="Rectangle 2">
            <a:extLst>
              <a:ext uri="{FF2B5EF4-FFF2-40B4-BE49-F238E27FC236}">
                <a16:creationId xmlns:a16="http://schemas.microsoft.com/office/drawing/2014/main" id="{717F1898-1FB6-0C4A-8B36-19F492723E8E}"/>
              </a:ext>
            </a:extLst>
          </p:cNvPr>
          <p:cNvSpPr>
            <a:spLocks noGrp="1" noChangeArrowheads="1"/>
          </p:cNvSpPr>
          <p:nvPr>
            <p:ph type="title"/>
          </p:nvPr>
        </p:nvSpPr>
        <p:spPr>
          <a:xfrm>
            <a:off x="228600" y="138113"/>
            <a:ext cx="7818438" cy="547687"/>
          </a:xfrm>
          <a:noFill/>
          <a:ln/>
        </p:spPr>
        <p:txBody>
          <a:bodyPr/>
          <a:lstStyle/>
          <a:p>
            <a:pPr eaLnBrk="1" hangingPunct="1"/>
            <a:r>
              <a:rPr altLang="en-US"/>
              <a:t>View Properties Screen – General Tab</a:t>
            </a:r>
          </a:p>
        </p:txBody>
      </p:sp>
      <p:sp>
        <p:nvSpPr>
          <p:cNvPr id="6148" name="Rectangle 37">
            <a:extLst>
              <a:ext uri="{FF2B5EF4-FFF2-40B4-BE49-F238E27FC236}">
                <a16:creationId xmlns:a16="http://schemas.microsoft.com/office/drawing/2014/main" id="{626505FE-8736-CF4C-AEF9-36D18E53D516}"/>
              </a:ext>
            </a:extLst>
          </p:cNvPr>
          <p:cNvSpPr>
            <a:spLocks noGrp="1" noChangeArrowheads="1"/>
          </p:cNvSpPr>
          <p:nvPr>
            <p:ph type="body" sz="half" idx="4294967295"/>
          </p:nvPr>
        </p:nvSpPr>
        <p:spPr>
          <a:xfrm>
            <a:off x="228600" y="1474788"/>
            <a:ext cx="4267200" cy="3733800"/>
          </a:xfrm>
        </p:spPr>
        <p:txBody>
          <a:bodyPr/>
          <a:lstStyle/>
          <a:p>
            <a:pPr marL="168275" indent="-168275">
              <a:spcAft>
                <a:spcPct val="100000"/>
              </a:spcAft>
              <a:buFont typeface="Wingdings" pitchFamily="2" charset="2"/>
              <a:buNone/>
            </a:pPr>
            <a:r>
              <a:rPr lang="en-US" altLang="en-US" sz="1800">
                <a:solidFill>
                  <a:srgbClr val="3366FF"/>
                </a:solidFill>
              </a:rPr>
              <a:t>The Format phase is required to:</a:t>
            </a:r>
          </a:p>
          <a:p>
            <a:pPr marL="168275" indent="-168275">
              <a:spcAft>
                <a:spcPct val="100000"/>
              </a:spcAft>
              <a:buFont typeface="Wingdings" pitchFamily="2" charset="2"/>
              <a:buChar char="§"/>
            </a:pPr>
            <a:r>
              <a:rPr lang="en-US" altLang="en-US" sz="1800"/>
              <a:t>Aggregate or summarize records</a:t>
            </a:r>
          </a:p>
          <a:p>
            <a:pPr marL="168275" indent="-168275">
              <a:spcAft>
                <a:spcPct val="100000"/>
              </a:spcAft>
              <a:buFont typeface="Wingdings" pitchFamily="2" charset="2"/>
              <a:buChar char="§"/>
            </a:pPr>
            <a:r>
              <a:rPr lang="en-US" altLang="en-US" sz="1800"/>
              <a:t>Use output record filtering</a:t>
            </a:r>
            <a:r>
              <a:rPr lang="en-US" altLang="en-US" sz="1800">
                <a:solidFill>
                  <a:srgbClr val="FF0000"/>
                </a:solidFill>
              </a:rPr>
              <a:t> </a:t>
            </a:r>
          </a:p>
          <a:p>
            <a:pPr marL="168275" indent="-168275">
              <a:spcAft>
                <a:spcPct val="100000"/>
              </a:spcAft>
              <a:buFont typeface="Wingdings" pitchFamily="2" charset="2"/>
              <a:buChar char="§"/>
            </a:pPr>
            <a:r>
              <a:rPr lang="en-US" altLang="en-US" sz="1800"/>
              <a:t>Produce sorted outputs</a:t>
            </a:r>
          </a:p>
          <a:p>
            <a:pPr marL="168275" indent="-168275">
              <a:spcAft>
                <a:spcPct val="100000"/>
              </a:spcAft>
              <a:buFont typeface="Wingdings" pitchFamily="2" charset="2"/>
              <a:buChar char="§"/>
            </a:pPr>
            <a:r>
              <a:rPr lang="en-US" altLang="en-US" sz="1800"/>
              <a:t>Create delimited files</a:t>
            </a:r>
          </a:p>
          <a:p>
            <a:pPr marL="168275" indent="-168275">
              <a:spcAft>
                <a:spcPct val="100000"/>
              </a:spcAft>
              <a:buFont typeface="Wingdings" pitchFamily="2" charset="2"/>
              <a:buChar char="§"/>
            </a:pPr>
            <a:r>
              <a:rPr lang="en-US" altLang="en-US" sz="1800"/>
              <a:t>Make hardcopy reports</a:t>
            </a:r>
          </a:p>
        </p:txBody>
      </p:sp>
      <p:pic>
        <p:nvPicPr>
          <p:cNvPr id="6149" name="Picture 27">
            <a:extLst>
              <a:ext uri="{FF2B5EF4-FFF2-40B4-BE49-F238E27FC236}">
                <a16:creationId xmlns:a16="http://schemas.microsoft.com/office/drawing/2014/main" id="{44210F28-346A-6942-85D8-CED92DAD56A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41113"/>
          <a:stretch>
            <a:fillRect/>
          </a:stretch>
        </p:blipFill>
        <p:spPr bwMode="auto">
          <a:xfrm>
            <a:off x="4876800" y="2065338"/>
            <a:ext cx="3887788" cy="352425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4131" name="Rectangle 35">
            <a:extLst>
              <a:ext uri="{FF2B5EF4-FFF2-40B4-BE49-F238E27FC236}">
                <a16:creationId xmlns:a16="http://schemas.microsoft.com/office/drawing/2014/main" id="{02C19B26-7302-EB4D-BA2D-4556250D7946}"/>
              </a:ext>
            </a:extLst>
          </p:cNvPr>
          <p:cNvSpPr>
            <a:spLocks noChangeArrowheads="1"/>
          </p:cNvSpPr>
          <p:nvPr/>
        </p:nvSpPr>
        <p:spPr bwMode="auto">
          <a:xfrm>
            <a:off x="1447800" y="685800"/>
            <a:ext cx="2409825" cy="587375"/>
          </a:xfrm>
          <a:prstGeom prst="rect">
            <a:avLst/>
          </a:prstGeom>
          <a:noFill/>
          <a:ln w="9525" algn="ctr">
            <a:noFill/>
            <a:miter lim="800000"/>
            <a:headEnd/>
            <a:tailEnd/>
          </a:ln>
          <a:effectLst>
            <a:prstShdw prst="shdw17" dist="17961" dir="2700000">
              <a:schemeClr val="accent1">
                <a:gamma/>
                <a:shade val="60000"/>
                <a:invGamma/>
              </a:schemeClr>
            </a:prstShdw>
          </a:effec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b="1">
                <a:solidFill>
                  <a:srgbClr val="3366FF"/>
                </a:solidFill>
              </a:rPr>
              <a:t>Why use the</a:t>
            </a:r>
            <a:br>
              <a:rPr lang="en-US" altLang="en-US" sz="1800" b="1">
                <a:solidFill>
                  <a:srgbClr val="3366FF"/>
                </a:solidFill>
              </a:rPr>
            </a:br>
            <a:r>
              <a:rPr lang="en-US" altLang="en-US" sz="1800" b="1">
                <a:solidFill>
                  <a:srgbClr val="3366FF"/>
                </a:solidFill>
              </a:rPr>
              <a:t>Format phase</a:t>
            </a:r>
          </a:p>
        </p:txBody>
      </p:sp>
      <p:sp>
        <p:nvSpPr>
          <p:cNvPr id="4132" name="Rectangle 36">
            <a:extLst>
              <a:ext uri="{FF2B5EF4-FFF2-40B4-BE49-F238E27FC236}">
                <a16:creationId xmlns:a16="http://schemas.microsoft.com/office/drawing/2014/main" id="{B60C1F81-42E7-7D4E-BF98-7B2E15BA1CB0}"/>
              </a:ext>
            </a:extLst>
          </p:cNvPr>
          <p:cNvSpPr>
            <a:spLocks noChangeArrowheads="1"/>
          </p:cNvSpPr>
          <p:nvPr/>
        </p:nvSpPr>
        <p:spPr bwMode="auto">
          <a:xfrm>
            <a:off x="5667375" y="685800"/>
            <a:ext cx="2409825" cy="587375"/>
          </a:xfrm>
          <a:prstGeom prst="rect">
            <a:avLst/>
          </a:prstGeom>
          <a:noFill/>
          <a:ln w="9525" algn="ctr">
            <a:noFill/>
            <a:miter lim="800000"/>
            <a:headEnd/>
            <a:tailEnd/>
          </a:ln>
          <a:effectLst>
            <a:prstShdw prst="shdw17" dist="17961" dir="2700000">
              <a:schemeClr val="accent1">
                <a:gamma/>
                <a:shade val="60000"/>
                <a:invGamma/>
              </a:schemeClr>
            </a:prstShdw>
          </a:effec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b="1">
                <a:solidFill>
                  <a:srgbClr val="3366FF"/>
                </a:solidFill>
              </a:rPr>
              <a:t>How to use the</a:t>
            </a:r>
            <a:br>
              <a:rPr lang="en-US" altLang="en-US" sz="1800" b="1">
                <a:solidFill>
                  <a:srgbClr val="3366FF"/>
                </a:solidFill>
              </a:rPr>
            </a:br>
            <a:r>
              <a:rPr lang="en-US" altLang="en-US" sz="1800" b="1">
                <a:solidFill>
                  <a:srgbClr val="3366FF"/>
                </a:solidFill>
              </a:rPr>
              <a:t>Format phase</a:t>
            </a:r>
          </a:p>
        </p:txBody>
      </p:sp>
      <p:sp>
        <p:nvSpPr>
          <p:cNvPr id="6152" name="Rectangle 39">
            <a:extLst>
              <a:ext uri="{FF2B5EF4-FFF2-40B4-BE49-F238E27FC236}">
                <a16:creationId xmlns:a16="http://schemas.microsoft.com/office/drawing/2014/main" id="{2BF5C10D-67D1-8747-988F-35E9D82E3D73}"/>
              </a:ext>
            </a:extLst>
          </p:cNvPr>
          <p:cNvSpPr>
            <a:spLocks noChangeArrowheads="1"/>
          </p:cNvSpPr>
          <p:nvPr/>
        </p:nvSpPr>
        <p:spPr bwMode="auto">
          <a:xfrm>
            <a:off x="228600" y="2084388"/>
            <a:ext cx="44196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4136" name="Rectangle 40">
            <a:extLst>
              <a:ext uri="{FF2B5EF4-FFF2-40B4-BE49-F238E27FC236}">
                <a16:creationId xmlns:a16="http://schemas.microsoft.com/office/drawing/2014/main" id="{53664D02-0C61-BE40-83A8-587E751440FC}"/>
              </a:ext>
            </a:extLst>
          </p:cNvPr>
          <p:cNvSpPr>
            <a:spLocks noChangeArrowheads="1"/>
          </p:cNvSpPr>
          <p:nvPr/>
        </p:nvSpPr>
        <p:spPr bwMode="auto">
          <a:xfrm>
            <a:off x="4572000" y="1447800"/>
            <a:ext cx="4572000" cy="366713"/>
          </a:xfrm>
          <a:prstGeom prst="rect">
            <a:avLst/>
          </a:prstGeom>
          <a:noFill/>
          <a:ln w="9525" algn="ctr">
            <a:noFill/>
            <a:miter lim="800000"/>
            <a:headEnd/>
            <a:tailEnd/>
          </a:ln>
          <a:effectLst>
            <a:prstShdw prst="shdw17" dist="17961" dir="2700000">
              <a:schemeClr val="accent1">
                <a:gamma/>
                <a:shade val="60000"/>
                <a:invGamma/>
              </a:schemeClr>
            </a:prstShdw>
          </a:effec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nSpc>
                <a:spcPct val="100000"/>
              </a:lnSpc>
              <a:spcAft>
                <a:spcPct val="100000"/>
              </a:spcAft>
              <a:buClr>
                <a:schemeClr val="tx1"/>
              </a:buClr>
              <a:buFont typeface="Wingdings" pitchFamily="2" charset="2"/>
              <a:buNone/>
            </a:pPr>
            <a:r>
              <a:rPr lang="en-US" altLang="en-US" sz="1800">
                <a:solidFill>
                  <a:srgbClr val="3366FF"/>
                </a:solidFill>
              </a:rPr>
              <a:t>Select the </a:t>
            </a:r>
            <a:r>
              <a:rPr lang="en-US" altLang="en-US" sz="1800" b="1">
                <a:solidFill>
                  <a:srgbClr val="3366FF"/>
                </a:solidFill>
              </a:rPr>
              <a:t>Use Format Phase </a:t>
            </a:r>
            <a:r>
              <a:rPr lang="en-US" altLang="en-US" sz="1800">
                <a:solidFill>
                  <a:srgbClr val="3366FF"/>
                </a:solidFill>
              </a:rPr>
              <a:t>check box.</a:t>
            </a:r>
          </a:p>
        </p:txBody>
      </p:sp>
      <p:sp>
        <p:nvSpPr>
          <p:cNvPr id="6154" name="Rectangle 42">
            <a:extLst>
              <a:ext uri="{FF2B5EF4-FFF2-40B4-BE49-F238E27FC236}">
                <a16:creationId xmlns:a16="http://schemas.microsoft.com/office/drawing/2014/main" id="{D5126E2B-F7AF-A145-A393-3B979F21195A}"/>
              </a:ext>
            </a:extLst>
          </p:cNvPr>
          <p:cNvSpPr>
            <a:spLocks noChangeArrowheads="1"/>
          </p:cNvSpPr>
          <p:nvPr/>
        </p:nvSpPr>
        <p:spPr bwMode="auto">
          <a:xfrm>
            <a:off x="228600" y="1447800"/>
            <a:ext cx="3810000" cy="426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6155" name="Rectangle 43">
            <a:extLst>
              <a:ext uri="{FF2B5EF4-FFF2-40B4-BE49-F238E27FC236}">
                <a16:creationId xmlns:a16="http://schemas.microsoft.com/office/drawing/2014/main" id="{2DA1EA9F-2D59-F940-9964-95FBEACD065B}"/>
              </a:ext>
            </a:extLst>
          </p:cNvPr>
          <p:cNvSpPr>
            <a:spLocks noChangeArrowheads="1"/>
          </p:cNvSpPr>
          <p:nvPr/>
        </p:nvSpPr>
        <p:spPr bwMode="auto">
          <a:xfrm>
            <a:off x="228600" y="685800"/>
            <a:ext cx="3810000" cy="609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2" name="Online Media 1" descr="Mod5slide4.mp3">
            <a:hlinkClick r:id="" action="ppaction://media"/>
            <a:extLst>
              <a:ext uri="{FF2B5EF4-FFF2-40B4-BE49-F238E27FC236}">
                <a16:creationId xmlns:a16="http://schemas.microsoft.com/office/drawing/2014/main" id="{7CD634CF-9669-7A4F-9A64-B344D173C44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65200" y="31750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9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9">
            <a:extLst>
              <a:ext uri="{FF2B5EF4-FFF2-40B4-BE49-F238E27FC236}">
                <a16:creationId xmlns:a16="http://schemas.microsoft.com/office/drawing/2014/main" id="{AB8B2CDF-F0C1-1B44-8A05-D4B93BFE18B6}"/>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C035669D-4C74-CD4C-BECA-7FE10E7E36E6}" type="slidenum">
              <a:rPr lang="en-AU" altLang="en-US" sz="1400"/>
              <a:pPr/>
              <a:t>5</a:t>
            </a:fld>
            <a:endParaRPr lang="en-AU" altLang="en-US" sz="1400"/>
          </a:p>
        </p:txBody>
      </p:sp>
      <p:sp>
        <p:nvSpPr>
          <p:cNvPr id="7171" name="Rectangle 2">
            <a:extLst>
              <a:ext uri="{FF2B5EF4-FFF2-40B4-BE49-F238E27FC236}">
                <a16:creationId xmlns:a16="http://schemas.microsoft.com/office/drawing/2014/main" id="{57329619-5242-6744-BCD2-1032F44D0EB6}"/>
              </a:ext>
            </a:extLst>
          </p:cNvPr>
          <p:cNvSpPr>
            <a:spLocks noGrp="1" noChangeArrowheads="1"/>
          </p:cNvSpPr>
          <p:nvPr>
            <p:ph type="title"/>
          </p:nvPr>
        </p:nvSpPr>
        <p:spPr>
          <a:xfrm>
            <a:off x="228600" y="138113"/>
            <a:ext cx="7818438" cy="547687"/>
          </a:xfrm>
          <a:noFill/>
          <a:ln/>
        </p:spPr>
        <p:txBody>
          <a:bodyPr/>
          <a:lstStyle/>
          <a:p>
            <a:pPr eaLnBrk="1" hangingPunct="1"/>
            <a:r>
              <a:rPr altLang="en-US"/>
              <a:t>View Properties Screen – General Tab</a:t>
            </a:r>
          </a:p>
        </p:txBody>
      </p:sp>
      <p:sp>
        <p:nvSpPr>
          <p:cNvPr id="7172" name="Rectangle 3">
            <a:extLst>
              <a:ext uri="{FF2B5EF4-FFF2-40B4-BE49-F238E27FC236}">
                <a16:creationId xmlns:a16="http://schemas.microsoft.com/office/drawing/2014/main" id="{EB7A7672-AC23-2344-92C1-43DEEE32B4B2}"/>
              </a:ext>
            </a:extLst>
          </p:cNvPr>
          <p:cNvSpPr>
            <a:spLocks noGrp="1" noChangeArrowheads="1"/>
          </p:cNvSpPr>
          <p:nvPr>
            <p:ph type="body" sz="half" idx="1"/>
          </p:nvPr>
        </p:nvSpPr>
        <p:spPr>
          <a:xfrm>
            <a:off x="228600" y="1474788"/>
            <a:ext cx="4267200" cy="3733800"/>
          </a:xfrm>
        </p:spPr>
        <p:txBody>
          <a:bodyPr/>
          <a:lstStyle/>
          <a:p>
            <a:pPr marL="168275" indent="-168275">
              <a:spcAft>
                <a:spcPct val="100000"/>
              </a:spcAft>
              <a:buFont typeface="Wingdings" pitchFamily="2" charset="2"/>
              <a:buNone/>
            </a:pPr>
            <a:r>
              <a:rPr lang="en-US" altLang="en-US" sz="1800">
                <a:solidFill>
                  <a:srgbClr val="3366FF"/>
                </a:solidFill>
              </a:rPr>
              <a:t>The Format phase is required to:</a:t>
            </a:r>
          </a:p>
          <a:p>
            <a:pPr marL="168275" indent="-168275">
              <a:spcAft>
                <a:spcPct val="100000"/>
              </a:spcAft>
              <a:buFont typeface="Wingdings" pitchFamily="2" charset="2"/>
              <a:buChar char="§"/>
            </a:pPr>
            <a:r>
              <a:rPr lang="en-US" altLang="en-US" sz="1800"/>
              <a:t>Aggregate or summarize records</a:t>
            </a:r>
          </a:p>
          <a:p>
            <a:pPr marL="168275" indent="-168275">
              <a:spcAft>
                <a:spcPct val="100000"/>
              </a:spcAft>
              <a:buFont typeface="Wingdings" pitchFamily="2" charset="2"/>
              <a:buChar char="§"/>
            </a:pPr>
            <a:r>
              <a:rPr lang="en-US" altLang="en-US" sz="1800"/>
              <a:t>Use output record filtering</a:t>
            </a:r>
            <a:r>
              <a:rPr lang="en-US" altLang="en-US" sz="1800">
                <a:solidFill>
                  <a:srgbClr val="FF0000"/>
                </a:solidFill>
              </a:rPr>
              <a:t> </a:t>
            </a:r>
          </a:p>
          <a:p>
            <a:pPr marL="168275" indent="-168275">
              <a:spcAft>
                <a:spcPct val="100000"/>
              </a:spcAft>
              <a:buFont typeface="Wingdings" pitchFamily="2" charset="2"/>
              <a:buChar char="§"/>
            </a:pPr>
            <a:r>
              <a:rPr lang="en-US" altLang="en-US" sz="1800"/>
              <a:t>Produce sorted outputs</a:t>
            </a:r>
          </a:p>
          <a:p>
            <a:pPr marL="168275" indent="-168275">
              <a:spcAft>
                <a:spcPct val="100000"/>
              </a:spcAft>
              <a:buFont typeface="Wingdings" pitchFamily="2" charset="2"/>
              <a:buChar char="§"/>
            </a:pPr>
            <a:r>
              <a:rPr lang="en-US" altLang="en-US" sz="1800"/>
              <a:t>Create delimited files</a:t>
            </a:r>
          </a:p>
          <a:p>
            <a:pPr marL="168275" indent="-168275">
              <a:spcAft>
                <a:spcPct val="100000"/>
              </a:spcAft>
              <a:buFont typeface="Wingdings" pitchFamily="2" charset="2"/>
              <a:buChar char="§"/>
            </a:pPr>
            <a:r>
              <a:rPr lang="en-US" altLang="en-US" sz="1800"/>
              <a:t>Make hardcopy reports</a:t>
            </a:r>
          </a:p>
        </p:txBody>
      </p:sp>
      <p:pic>
        <p:nvPicPr>
          <p:cNvPr id="7173" name="Picture 4">
            <a:extLst>
              <a:ext uri="{FF2B5EF4-FFF2-40B4-BE49-F238E27FC236}">
                <a16:creationId xmlns:a16="http://schemas.microsoft.com/office/drawing/2014/main" id="{B1C9AA46-68FA-1C4F-955E-402B10A1C8F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41113"/>
          <a:stretch>
            <a:fillRect/>
          </a:stretch>
        </p:blipFill>
        <p:spPr bwMode="auto">
          <a:xfrm>
            <a:off x="4876800" y="2065338"/>
            <a:ext cx="3887788" cy="352425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7174" name="Rectangle 5">
            <a:extLst>
              <a:ext uri="{FF2B5EF4-FFF2-40B4-BE49-F238E27FC236}">
                <a16:creationId xmlns:a16="http://schemas.microsoft.com/office/drawing/2014/main" id="{062361FC-7AFA-9E44-850B-F8BF7CAC9846}"/>
              </a:ext>
            </a:extLst>
          </p:cNvPr>
          <p:cNvSpPr>
            <a:spLocks noChangeArrowheads="1"/>
          </p:cNvSpPr>
          <p:nvPr/>
        </p:nvSpPr>
        <p:spPr bwMode="auto">
          <a:xfrm>
            <a:off x="5334000" y="3989388"/>
            <a:ext cx="1295400" cy="3048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625094" name="Rectangle 6">
            <a:extLst>
              <a:ext uri="{FF2B5EF4-FFF2-40B4-BE49-F238E27FC236}">
                <a16:creationId xmlns:a16="http://schemas.microsoft.com/office/drawing/2014/main" id="{B957A412-B062-404E-938C-C390EB626112}"/>
              </a:ext>
            </a:extLst>
          </p:cNvPr>
          <p:cNvSpPr>
            <a:spLocks noChangeArrowheads="1"/>
          </p:cNvSpPr>
          <p:nvPr/>
        </p:nvSpPr>
        <p:spPr bwMode="auto">
          <a:xfrm>
            <a:off x="1447800" y="685800"/>
            <a:ext cx="2409825" cy="587375"/>
          </a:xfrm>
          <a:prstGeom prst="rect">
            <a:avLst/>
          </a:prstGeom>
          <a:noFill/>
          <a:ln w="9525" algn="ctr">
            <a:noFill/>
            <a:miter lim="800000"/>
            <a:headEnd/>
            <a:tailEnd/>
          </a:ln>
          <a:effectLst>
            <a:prstShdw prst="shdw17" dist="17961" dir="2700000">
              <a:schemeClr val="accent1">
                <a:gamma/>
                <a:shade val="60000"/>
                <a:invGamma/>
              </a:schemeClr>
            </a:prstShdw>
          </a:effec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b="1">
                <a:solidFill>
                  <a:srgbClr val="3366FF"/>
                </a:solidFill>
              </a:rPr>
              <a:t>Why use the</a:t>
            </a:r>
            <a:br>
              <a:rPr lang="en-US" altLang="en-US" sz="1800" b="1">
                <a:solidFill>
                  <a:srgbClr val="3366FF"/>
                </a:solidFill>
              </a:rPr>
            </a:br>
            <a:r>
              <a:rPr lang="en-US" altLang="en-US" sz="1800" b="1">
                <a:solidFill>
                  <a:srgbClr val="3366FF"/>
                </a:solidFill>
              </a:rPr>
              <a:t>Format phase</a:t>
            </a:r>
          </a:p>
        </p:txBody>
      </p:sp>
      <p:sp>
        <p:nvSpPr>
          <p:cNvPr id="1625095" name="Rectangle 7">
            <a:extLst>
              <a:ext uri="{FF2B5EF4-FFF2-40B4-BE49-F238E27FC236}">
                <a16:creationId xmlns:a16="http://schemas.microsoft.com/office/drawing/2014/main" id="{CF4134D2-4011-604A-B764-D766EA608025}"/>
              </a:ext>
            </a:extLst>
          </p:cNvPr>
          <p:cNvSpPr>
            <a:spLocks noChangeArrowheads="1"/>
          </p:cNvSpPr>
          <p:nvPr/>
        </p:nvSpPr>
        <p:spPr bwMode="auto">
          <a:xfrm>
            <a:off x="5667375" y="685800"/>
            <a:ext cx="2409825" cy="587375"/>
          </a:xfrm>
          <a:prstGeom prst="rect">
            <a:avLst/>
          </a:prstGeom>
          <a:noFill/>
          <a:ln w="9525" algn="ctr">
            <a:noFill/>
            <a:miter lim="800000"/>
            <a:headEnd/>
            <a:tailEnd/>
          </a:ln>
          <a:effectLst>
            <a:prstShdw prst="shdw17" dist="17961" dir="2700000">
              <a:schemeClr val="accent1">
                <a:gamma/>
                <a:shade val="60000"/>
                <a:invGamma/>
              </a:schemeClr>
            </a:prstShdw>
          </a:effec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b="1">
                <a:solidFill>
                  <a:srgbClr val="3366FF"/>
                </a:solidFill>
              </a:rPr>
              <a:t>How to use the</a:t>
            </a:r>
            <a:br>
              <a:rPr lang="en-US" altLang="en-US" sz="1800" b="1">
                <a:solidFill>
                  <a:srgbClr val="3366FF"/>
                </a:solidFill>
              </a:rPr>
            </a:br>
            <a:r>
              <a:rPr lang="en-US" altLang="en-US" sz="1800" b="1">
                <a:solidFill>
                  <a:srgbClr val="3366FF"/>
                </a:solidFill>
              </a:rPr>
              <a:t>Format phase</a:t>
            </a:r>
          </a:p>
        </p:txBody>
      </p:sp>
      <p:sp>
        <p:nvSpPr>
          <p:cNvPr id="7177" name="Rectangle 8">
            <a:extLst>
              <a:ext uri="{FF2B5EF4-FFF2-40B4-BE49-F238E27FC236}">
                <a16:creationId xmlns:a16="http://schemas.microsoft.com/office/drawing/2014/main" id="{EBF35D2A-1C98-6644-A8DA-65F9EA50C39D}"/>
              </a:ext>
            </a:extLst>
          </p:cNvPr>
          <p:cNvSpPr>
            <a:spLocks noChangeArrowheads="1"/>
          </p:cNvSpPr>
          <p:nvPr/>
        </p:nvSpPr>
        <p:spPr bwMode="auto">
          <a:xfrm>
            <a:off x="228600" y="2084388"/>
            <a:ext cx="44196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625097" name="Rectangle 9">
            <a:extLst>
              <a:ext uri="{FF2B5EF4-FFF2-40B4-BE49-F238E27FC236}">
                <a16:creationId xmlns:a16="http://schemas.microsoft.com/office/drawing/2014/main" id="{A42CB4B5-C428-A840-9026-91DA9D632821}"/>
              </a:ext>
            </a:extLst>
          </p:cNvPr>
          <p:cNvSpPr>
            <a:spLocks noChangeArrowheads="1"/>
          </p:cNvSpPr>
          <p:nvPr/>
        </p:nvSpPr>
        <p:spPr bwMode="auto">
          <a:xfrm>
            <a:off x="4572000" y="1447800"/>
            <a:ext cx="4419600" cy="366713"/>
          </a:xfrm>
          <a:prstGeom prst="rect">
            <a:avLst/>
          </a:prstGeom>
          <a:noFill/>
          <a:ln w="9525" algn="ctr">
            <a:noFill/>
            <a:miter lim="800000"/>
            <a:headEnd/>
            <a:tailEnd/>
          </a:ln>
          <a:effectLst>
            <a:prstShdw prst="shdw17" dist="17961" dir="2700000">
              <a:schemeClr val="accent1">
                <a:gamma/>
                <a:shade val="60000"/>
                <a:invGamma/>
              </a:schemeClr>
            </a:prstShdw>
          </a:effec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nSpc>
                <a:spcPct val="100000"/>
              </a:lnSpc>
              <a:spcAft>
                <a:spcPct val="100000"/>
              </a:spcAft>
              <a:buClr>
                <a:schemeClr val="tx1"/>
              </a:buClr>
              <a:buFont typeface="Wingdings" pitchFamily="2" charset="2"/>
              <a:buNone/>
            </a:pPr>
            <a:r>
              <a:rPr lang="en-US" altLang="en-US" sz="1800">
                <a:solidFill>
                  <a:srgbClr val="3366FF"/>
                </a:solidFill>
              </a:rPr>
              <a:t>Select the </a:t>
            </a:r>
            <a:r>
              <a:rPr lang="en-US" altLang="en-US" sz="1800" b="1">
                <a:solidFill>
                  <a:srgbClr val="3366FF"/>
                </a:solidFill>
              </a:rPr>
              <a:t>Use Format Phase </a:t>
            </a:r>
            <a:r>
              <a:rPr lang="en-US" altLang="en-US" sz="1800">
                <a:solidFill>
                  <a:srgbClr val="3366FF"/>
                </a:solidFill>
              </a:rPr>
              <a:t>check box</a:t>
            </a:r>
            <a:r>
              <a:rPr lang="en-US" altLang="en-US" sz="1800">
                <a:solidFill>
                  <a:srgbClr val="FF0000"/>
                </a:solidFill>
              </a:rPr>
              <a:t>.</a:t>
            </a:r>
          </a:p>
        </p:txBody>
      </p:sp>
      <p:sp>
        <p:nvSpPr>
          <p:cNvPr id="7179" name="Rectangle 10">
            <a:extLst>
              <a:ext uri="{FF2B5EF4-FFF2-40B4-BE49-F238E27FC236}">
                <a16:creationId xmlns:a16="http://schemas.microsoft.com/office/drawing/2014/main" id="{409BCBDA-EAC7-AC44-AC20-DD9D111A3FEA}"/>
              </a:ext>
            </a:extLst>
          </p:cNvPr>
          <p:cNvSpPr>
            <a:spLocks noChangeArrowheads="1"/>
          </p:cNvSpPr>
          <p:nvPr/>
        </p:nvSpPr>
        <p:spPr bwMode="auto">
          <a:xfrm>
            <a:off x="4648200" y="1447800"/>
            <a:ext cx="4267200" cy="426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7180" name="Rectangle 11">
            <a:extLst>
              <a:ext uri="{FF2B5EF4-FFF2-40B4-BE49-F238E27FC236}">
                <a16:creationId xmlns:a16="http://schemas.microsoft.com/office/drawing/2014/main" id="{889B81C7-0024-C947-AD6B-97D5E1D3030F}"/>
              </a:ext>
            </a:extLst>
          </p:cNvPr>
          <p:cNvSpPr>
            <a:spLocks noChangeArrowheads="1"/>
          </p:cNvSpPr>
          <p:nvPr/>
        </p:nvSpPr>
        <p:spPr bwMode="auto">
          <a:xfrm>
            <a:off x="4648200" y="685800"/>
            <a:ext cx="4267200" cy="609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2" name="Online Media 1" descr="Mod5slide5.mp3">
            <a:hlinkClick r:id="" action="ppaction://media"/>
            <a:extLst>
              <a:ext uri="{FF2B5EF4-FFF2-40B4-BE49-F238E27FC236}">
                <a16:creationId xmlns:a16="http://schemas.microsoft.com/office/drawing/2014/main" id="{4F42FE0C-A57C-4344-ABA0-2D60B34BCDD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447800" y="3052919"/>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8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9">
            <a:extLst>
              <a:ext uri="{FF2B5EF4-FFF2-40B4-BE49-F238E27FC236}">
                <a16:creationId xmlns:a16="http://schemas.microsoft.com/office/drawing/2014/main" id="{11E98077-6342-A941-AF04-4F3A73B6DDA8}"/>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F7359E22-08C3-1C46-A84C-5B2385C73C6D}" type="slidenum">
              <a:rPr lang="en-AU" altLang="en-US" sz="1400"/>
              <a:pPr/>
              <a:t>6</a:t>
            </a:fld>
            <a:endParaRPr lang="en-AU" altLang="en-US" sz="1400"/>
          </a:p>
        </p:txBody>
      </p:sp>
      <p:sp>
        <p:nvSpPr>
          <p:cNvPr id="8195" name="Rectangle 2">
            <a:extLst>
              <a:ext uri="{FF2B5EF4-FFF2-40B4-BE49-F238E27FC236}">
                <a16:creationId xmlns:a16="http://schemas.microsoft.com/office/drawing/2014/main" id="{4D2F1320-66A7-8A4A-9EA2-21BEF65BDAD3}"/>
              </a:ext>
            </a:extLst>
          </p:cNvPr>
          <p:cNvSpPr>
            <a:spLocks noGrp="1" noChangeArrowheads="1"/>
          </p:cNvSpPr>
          <p:nvPr>
            <p:ph type="title" idx="4294967295"/>
          </p:nvPr>
        </p:nvSpPr>
        <p:spPr>
          <a:noFill/>
        </p:spPr>
        <p:txBody>
          <a:bodyPr/>
          <a:lstStyle/>
          <a:p>
            <a:pPr eaLnBrk="1" hangingPunct="1"/>
            <a:r>
              <a:rPr lang="en-US" altLang="en-US"/>
              <a:t>Extract Work File Number</a:t>
            </a:r>
          </a:p>
        </p:txBody>
      </p:sp>
      <p:pic>
        <p:nvPicPr>
          <p:cNvPr id="8196" name="Picture 4">
            <a:extLst>
              <a:ext uri="{FF2B5EF4-FFF2-40B4-BE49-F238E27FC236}">
                <a16:creationId xmlns:a16="http://schemas.microsoft.com/office/drawing/2014/main" id="{9AA4BE18-B2AC-734E-A646-347ECD53AE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6725" y="762000"/>
            <a:ext cx="7305675" cy="4114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8197" name="Rectangle 7">
            <a:extLst>
              <a:ext uri="{FF2B5EF4-FFF2-40B4-BE49-F238E27FC236}">
                <a16:creationId xmlns:a16="http://schemas.microsoft.com/office/drawing/2014/main" id="{05BFA479-EF94-2A40-A2B7-17E3F8B47E5A}"/>
              </a:ext>
            </a:extLst>
          </p:cNvPr>
          <p:cNvSpPr>
            <a:spLocks noChangeArrowheads="1"/>
          </p:cNvSpPr>
          <p:nvPr/>
        </p:nvSpPr>
        <p:spPr bwMode="auto">
          <a:xfrm>
            <a:off x="5114925" y="2133600"/>
            <a:ext cx="2590800" cy="381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sp>
        <p:nvSpPr>
          <p:cNvPr id="1570824" name="Rectangle 8">
            <a:extLst>
              <a:ext uri="{FF2B5EF4-FFF2-40B4-BE49-F238E27FC236}">
                <a16:creationId xmlns:a16="http://schemas.microsoft.com/office/drawing/2014/main" id="{B8B30DD6-6222-2A46-9A3B-23B727E51177}"/>
              </a:ext>
            </a:extLst>
          </p:cNvPr>
          <p:cNvSpPr>
            <a:spLocks noChangeArrowheads="1"/>
          </p:cNvSpPr>
          <p:nvPr/>
        </p:nvSpPr>
        <p:spPr bwMode="auto">
          <a:xfrm>
            <a:off x="419100" y="5441950"/>
            <a:ext cx="5229225" cy="835025"/>
          </a:xfrm>
          <a:prstGeom prst="rect">
            <a:avLst/>
          </a:prstGeom>
          <a:noFill/>
          <a:ln w="9525" algn="ctr">
            <a:noFill/>
            <a:miter lim="800000"/>
            <a:headEnd/>
            <a:tailEnd/>
          </a:ln>
          <a:effectLst>
            <a:prstShdw prst="shdw17" dist="17961" dir="2700000">
              <a:schemeClr val="accent1">
                <a:gamma/>
                <a:shade val="60000"/>
                <a:invGamma/>
              </a:schemeClr>
            </a:prstShdw>
          </a:effec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800">
                <a:solidFill>
                  <a:srgbClr val="3366FF"/>
                </a:solidFill>
              </a:rPr>
              <a:t>The Extract phase writes this view’s output to </a:t>
            </a:r>
          </a:p>
          <a:p>
            <a:pPr eaLnBrk="1" hangingPunct="1"/>
            <a:r>
              <a:rPr lang="en-US" altLang="en-US" sz="1800">
                <a:solidFill>
                  <a:srgbClr val="3366FF"/>
                </a:solidFill>
              </a:rPr>
              <a:t>the Extract Work File with a DD name of EXTR001.</a:t>
            </a:r>
          </a:p>
        </p:txBody>
      </p:sp>
      <p:pic>
        <p:nvPicPr>
          <p:cNvPr id="2" name="Online Media 1" descr="Mod5slide6.mp3">
            <a:hlinkClick r:id="" action="ppaction://media"/>
            <a:extLst>
              <a:ext uri="{FF2B5EF4-FFF2-40B4-BE49-F238E27FC236}">
                <a16:creationId xmlns:a16="http://schemas.microsoft.com/office/drawing/2014/main" id="{57D5A052-ACB9-B148-A2CF-129C34BF4EA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954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7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9">
            <a:extLst>
              <a:ext uri="{FF2B5EF4-FFF2-40B4-BE49-F238E27FC236}">
                <a16:creationId xmlns:a16="http://schemas.microsoft.com/office/drawing/2014/main" id="{13CEEAC7-672E-1D48-B430-87F85CC4C7B7}"/>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01EACEF7-4DE2-044E-BAB1-663FCF9ABA36}" type="slidenum">
              <a:rPr lang="en-AU" altLang="en-US" sz="1400"/>
              <a:pPr/>
              <a:t>7</a:t>
            </a:fld>
            <a:endParaRPr lang="en-AU" altLang="en-US" sz="1400"/>
          </a:p>
        </p:txBody>
      </p:sp>
      <p:sp>
        <p:nvSpPr>
          <p:cNvPr id="9219" name="Rectangle 2">
            <a:extLst>
              <a:ext uri="{FF2B5EF4-FFF2-40B4-BE49-F238E27FC236}">
                <a16:creationId xmlns:a16="http://schemas.microsoft.com/office/drawing/2014/main" id="{295D8BD4-56B9-C545-ADDE-A143F2AE066A}"/>
              </a:ext>
            </a:extLst>
          </p:cNvPr>
          <p:cNvSpPr>
            <a:spLocks noGrp="1" noChangeArrowheads="1"/>
          </p:cNvSpPr>
          <p:nvPr>
            <p:ph type="title"/>
          </p:nvPr>
        </p:nvSpPr>
        <p:spPr>
          <a:xfrm>
            <a:off x="228600" y="34925"/>
            <a:ext cx="7162800" cy="498475"/>
          </a:xfrm>
          <a:noFill/>
          <a:ln/>
        </p:spPr>
        <p:txBody>
          <a:bodyPr anchor="b"/>
          <a:lstStyle/>
          <a:p>
            <a:r>
              <a:rPr altLang="en-US"/>
              <a:t>FORMAT Phase Data Flow</a:t>
            </a:r>
          </a:p>
        </p:txBody>
      </p:sp>
      <p:sp>
        <p:nvSpPr>
          <p:cNvPr id="1617923" name="Rectangle 3">
            <a:extLst>
              <a:ext uri="{FF2B5EF4-FFF2-40B4-BE49-F238E27FC236}">
                <a16:creationId xmlns:a16="http://schemas.microsoft.com/office/drawing/2014/main" id="{12EB484B-1215-2A4F-8925-7F6B6AD39396}"/>
              </a:ext>
            </a:extLst>
          </p:cNvPr>
          <p:cNvSpPr>
            <a:spLocks noChangeArrowheads="1"/>
          </p:cNvSpPr>
          <p:nvPr/>
        </p:nvSpPr>
        <p:spPr bwMode="auto">
          <a:xfrm>
            <a:off x="2362200" y="3200400"/>
            <a:ext cx="2819400" cy="7620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nchor="ctr"/>
          <a:lstStyle/>
          <a:p>
            <a:pPr>
              <a:defRPr/>
            </a:pPr>
            <a:endParaRPr lang="en-US" dirty="0">
              <a:latin typeface="Arial" charset="0"/>
            </a:endParaRPr>
          </a:p>
        </p:txBody>
      </p:sp>
      <p:sp>
        <p:nvSpPr>
          <p:cNvPr id="1617924" name="Rectangle 4">
            <a:extLst>
              <a:ext uri="{FF2B5EF4-FFF2-40B4-BE49-F238E27FC236}">
                <a16:creationId xmlns:a16="http://schemas.microsoft.com/office/drawing/2014/main" id="{288DBB4E-8FD9-6D4F-9EC7-E90E6EC05C7B}"/>
              </a:ext>
            </a:extLst>
          </p:cNvPr>
          <p:cNvSpPr>
            <a:spLocks noChangeArrowheads="1"/>
          </p:cNvSpPr>
          <p:nvPr/>
        </p:nvSpPr>
        <p:spPr bwMode="auto">
          <a:xfrm>
            <a:off x="2819400" y="2971800"/>
            <a:ext cx="2057400" cy="1066800"/>
          </a:xfrm>
          <a:prstGeom prst="rect">
            <a:avLst/>
          </a:prstGeom>
          <a:noFill/>
          <a:ln w="28575" algn="ctr">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a:defRPr/>
            </a:pPr>
            <a:r>
              <a:rPr lang="en-US" sz="1800" dirty="0">
                <a:solidFill>
                  <a:schemeClr val="tx1"/>
                </a:solidFill>
                <a:latin typeface="Arial" charset="0"/>
              </a:rPr>
              <a:t>GVBMR88</a:t>
            </a:r>
          </a:p>
        </p:txBody>
      </p:sp>
      <p:sp>
        <p:nvSpPr>
          <p:cNvPr id="1617925" name="AutoShape 5">
            <a:extLst>
              <a:ext uri="{FF2B5EF4-FFF2-40B4-BE49-F238E27FC236}">
                <a16:creationId xmlns:a16="http://schemas.microsoft.com/office/drawing/2014/main" id="{D40B722D-83C3-224A-8B37-B7A6C8E2B52D}"/>
              </a:ext>
            </a:extLst>
          </p:cNvPr>
          <p:cNvSpPr>
            <a:spLocks noChangeArrowheads="1"/>
          </p:cNvSpPr>
          <p:nvPr/>
        </p:nvSpPr>
        <p:spPr bwMode="auto">
          <a:xfrm>
            <a:off x="4724400" y="4876800"/>
            <a:ext cx="1600200" cy="914400"/>
          </a:xfrm>
          <a:prstGeom prst="flowChartDocument">
            <a:avLst/>
          </a:prstGeom>
          <a:noFill/>
          <a:ln w="28575" algn="ctr">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a:defRPr/>
            </a:pPr>
            <a:r>
              <a:rPr lang="en-US" sz="1800" dirty="0">
                <a:solidFill>
                  <a:schemeClr val="tx1"/>
                </a:solidFill>
                <a:latin typeface="Arial" charset="0"/>
              </a:rPr>
              <a:t>MR88RPT</a:t>
            </a:r>
          </a:p>
        </p:txBody>
      </p:sp>
      <p:sp>
        <p:nvSpPr>
          <p:cNvPr id="9223" name="AutoShape 6">
            <a:extLst>
              <a:ext uri="{FF2B5EF4-FFF2-40B4-BE49-F238E27FC236}">
                <a16:creationId xmlns:a16="http://schemas.microsoft.com/office/drawing/2014/main" id="{497AA778-97F6-9B4F-9CB9-E3B297C49BC8}"/>
              </a:ext>
            </a:extLst>
          </p:cNvPr>
          <p:cNvSpPr>
            <a:spLocks noChangeArrowheads="1"/>
          </p:cNvSpPr>
          <p:nvPr/>
        </p:nvSpPr>
        <p:spPr bwMode="auto">
          <a:xfrm>
            <a:off x="1974850" y="838200"/>
            <a:ext cx="1225550" cy="1501775"/>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MR77</a:t>
            </a:r>
          </a:p>
          <a:p>
            <a:pPr algn="ctr" eaLnBrk="1" hangingPunct="1">
              <a:lnSpc>
                <a:spcPct val="100000"/>
              </a:lnSpc>
              <a:buClr>
                <a:schemeClr val="accent2"/>
              </a:buClr>
              <a:buFont typeface="Wingdings" pitchFamily="2" charset="2"/>
              <a:buNone/>
            </a:pPr>
            <a:r>
              <a:rPr lang="en-US" altLang="en-US" sz="1800" b="1">
                <a:solidFill>
                  <a:srgbClr val="3366FF"/>
                </a:solidFill>
              </a:rPr>
              <a:t>VDP</a:t>
            </a:r>
          </a:p>
        </p:txBody>
      </p:sp>
      <p:sp>
        <p:nvSpPr>
          <p:cNvPr id="9224" name="AutoShape 9">
            <a:extLst>
              <a:ext uri="{FF2B5EF4-FFF2-40B4-BE49-F238E27FC236}">
                <a16:creationId xmlns:a16="http://schemas.microsoft.com/office/drawing/2014/main" id="{3C1CF7EC-DDA7-E644-8A75-36A28D888330}"/>
              </a:ext>
            </a:extLst>
          </p:cNvPr>
          <p:cNvSpPr>
            <a:spLocks noChangeArrowheads="1"/>
          </p:cNvSpPr>
          <p:nvPr/>
        </p:nvSpPr>
        <p:spPr bwMode="auto">
          <a:xfrm>
            <a:off x="3270250" y="838200"/>
            <a:ext cx="1225550" cy="1501775"/>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Extract</a:t>
            </a:r>
          </a:p>
          <a:p>
            <a:pPr algn="ctr" eaLnBrk="1" hangingPunct="1">
              <a:lnSpc>
                <a:spcPct val="100000"/>
              </a:lnSpc>
              <a:buClr>
                <a:schemeClr val="accent2"/>
              </a:buClr>
              <a:buFont typeface="Wingdings" pitchFamily="2" charset="2"/>
              <a:buNone/>
            </a:pPr>
            <a:r>
              <a:rPr lang="en-US" altLang="en-US" sz="1800" b="1">
                <a:solidFill>
                  <a:srgbClr val="3366FF"/>
                </a:solidFill>
              </a:rPr>
              <a:t>Work</a:t>
            </a:r>
          </a:p>
          <a:p>
            <a:pPr algn="ctr" eaLnBrk="1" hangingPunct="1">
              <a:lnSpc>
                <a:spcPct val="100000"/>
              </a:lnSpc>
              <a:buClr>
                <a:schemeClr val="accent2"/>
              </a:buClr>
              <a:buFont typeface="Wingdings" pitchFamily="2" charset="2"/>
              <a:buNone/>
            </a:pPr>
            <a:r>
              <a:rPr lang="en-US" altLang="en-US" sz="1800" b="1">
                <a:solidFill>
                  <a:srgbClr val="3366FF"/>
                </a:solidFill>
              </a:rPr>
              <a:t>File</a:t>
            </a:r>
          </a:p>
        </p:txBody>
      </p:sp>
      <p:sp>
        <p:nvSpPr>
          <p:cNvPr id="1617930" name="Line 10">
            <a:extLst>
              <a:ext uri="{FF2B5EF4-FFF2-40B4-BE49-F238E27FC236}">
                <a16:creationId xmlns:a16="http://schemas.microsoft.com/office/drawing/2014/main" id="{1A619FCA-D7A7-D046-819B-FD53EE0C567F}"/>
              </a:ext>
            </a:extLst>
          </p:cNvPr>
          <p:cNvSpPr>
            <a:spLocks noChangeShapeType="1"/>
          </p:cNvSpPr>
          <p:nvPr/>
        </p:nvSpPr>
        <p:spPr bwMode="auto">
          <a:xfrm>
            <a:off x="3886200" y="2514600"/>
            <a:ext cx="0" cy="457200"/>
          </a:xfrm>
          <a:prstGeom prst="line">
            <a:avLst/>
          </a:prstGeom>
          <a:noFill/>
          <a:ln w="952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31" name="Line 11">
            <a:extLst>
              <a:ext uri="{FF2B5EF4-FFF2-40B4-BE49-F238E27FC236}">
                <a16:creationId xmlns:a16="http://schemas.microsoft.com/office/drawing/2014/main" id="{161391DC-6166-8141-BF1D-15C0489B40EC}"/>
              </a:ext>
            </a:extLst>
          </p:cNvPr>
          <p:cNvSpPr>
            <a:spLocks noChangeShapeType="1"/>
          </p:cNvSpPr>
          <p:nvPr/>
        </p:nvSpPr>
        <p:spPr bwMode="auto">
          <a:xfrm>
            <a:off x="2590800" y="2514600"/>
            <a:ext cx="4191000" cy="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32" name="Line 12">
            <a:extLst>
              <a:ext uri="{FF2B5EF4-FFF2-40B4-BE49-F238E27FC236}">
                <a16:creationId xmlns:a16="http://schemas.microsoft.com/office/drawing/2014/main" id="{A150304A-C921-084B-B605-B5643C9771E1}"/>
              </a:ext>
            </a:extLst>
          </p:cNvPr>
          <p:cNvSpPr>
            <a:spLocks noChangeShapeType="1"/>
          </p:cNvSpPr>
          <p:nvPr/>
        </p:nvSpPr>
        <p:spPr bwMode="auto">
          <a:xfrm>
            <a:off x="2590800" y="2362200"/>
            <a:ext cx="0" cy="1524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33" name="Line 13">
            <a:extLst>
              <a:ext uri="{FF2B5EF4-FFF2-40B4-BE49-F238E27FC236}">
                <a16:creationId xmlns:a16="http://schemas.microsoft.com/office/drawing/2014/main" id="{E8C1CFF3-867B-DF47-AB69-6159BC2D2A79}"/>
              </a:ext>
            </a:extLst>
          </p:cNvPr>
          <p:cNvSpPr>
            <a:spLocks noChangeShapeType="1"/>
          </p:cNvSpPr>
          <p:nvPr/>
        </p:nvSpPr>
        <p:spPr bwMode="auto">
          <a:xfrm>
            <a:off x="3886200" y="2362200"/>
            <a:ext cx="0" cy="1524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34" name="Line 14">
            <a:extLst>
              <a:ext uri="{FF2B5EF4-FFF2-40B4-BE49-F238E27FC236}">
                <a16:creationId xmlns:a16="http://schemas.microsoft.com/office/drawing/2014/main" id="{F554E91C-68E0-CD4C-A805-BCE189782949}"/>
              </a:ext>
            </a:extLst>
          </p:cNvPr>
          <p:cNvSpPr>
            <a:spLocks noChangeShapeType="1"/>
          </p:cNvSpPr>
          <p:nvPr/>
        </p:nvSpPr>
        <p:spPr bwMode="auto">
          <a:xfrm>
            <a:off x="3886200" y="4038600"/>
            <a:ext cx="0" cy="3048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35" name="Line 15">
            <a:extLst>
              <a:ext uri="{FF2B5EF4-FFF2-40B4-BE49-F238E27FC236}">
                <a16:creationId xmlns:a16="http://schemas.microsoft.com/office/drawing/2014/main" id="{7D3ABDAA-6A12-0943-9466-E4A81794BF0F}"/>
              </a:ext>
            </a:extLst>
          </p:cNvPr>
          <p:cNvSpPr>
            <a:spLocks noChangeShapeType="1"/>
          </p:cNvSpPr>
          <p:nvPr/>
        </p:nvSpPr>
        <p:spPr bwMode="auto">
          <a:xfrm>
            <a:off x="2133600" y="4343400"/>
            <a:ext cx="3352800" cy="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36" name="Line 16">
            <a:extLst>
              <a:ext uri="{FF2B5EF4-FFF2-40B4-BE49-F238E27FC236}">
                <a16:creationId xmlns:a16="http://schemas.microsoft.com/office/drawing/2014/main" id="{1D465ED0-C6B4-7C4B-A210-E5ED98476A47}"/>
              </a:ext>
            </a:extLst>
          </p:cNvPr>
          <p:cNvSpPr>
            <a:spLocks noChangeShapeType="1"/>
          </p:cNvSpPr>
          <p:nvPr/>
        </p:nvSpPr>
        <p:spPr bwMode="auto">
          <a:xfrm>
            <a:off x="2133600" y="4343400"/>
            <a:ext cx="0" cy="457200"/>
          </a:xfrm>
          <a:prstGeom prst="line">
            <a:avLst/>
          </a:prstGeom>
          <a:noFill/>
          <a:ln w="952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37" name="Line 17">
            <a:extLst>
              <a:ext uri="{FF2B5EF4-FFF2-40B4-BE49-F238E27FC236}">
                <a16:creationId xmlns:a16="http://schemas.microsoft.com/office/drawing/2014/main" id="{C2DF57D7-CB66-AF46-8E09-1645B366EBA4}"/>
              </a:ext>
            </a:extLst>
          </p:cNvPr>
          <p:cNvSpPr>
            <a:spLocks noChangeShapeType="1"/>
          </p:cNvSpPr>
          <p:nvPr/>
        </p:nvSpPr>
        <p:spPr bwMode="auto">
          <a:xfrm>
            <a:off x="5486400" y="4343400"/>
            <a:ext cx="0" cy="457200"/>
          </a:xfrm>
          <a:prstGeom prst="line">
            <a:avLst/>
          </a:prstGeom>
          <a:noFill/>
          <a:ln w="952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9233" name="AutoShape 18">
            <a:extLst>
              <a:ext uri="{FF2B5EF4-FFF2-40B4-BE49-F238E27FC236}">
                <a16:creationId xmlns:a16="http://schemas.microsoft.com/office/drawing/2014/main" id="{516947AD-04D1-D84E-9682-F088621D34B4}"/>
              </a:ext>
            </a:extLst>
          </p:cNvPr>
          <p:cNvSpPr>
            <a:spLocks noChangeArrowheads="1"/>
          </p:cNvSpPr>
          <p:nvPr/>
        </p:nvSpPr>
        <p:spPr bwMode="auto">
          <a:xfrm>
            <a:off x="6629400" y="685800"/>
            <a:ext cx="909638" cy="119856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9234" name="AutoShape 19">
            <a:extLst>
              <a:ext uri="{FF2B5EF4-FFF2-40B4-BE49-F238E27FC236}">
                <a16:creationId xmlns:a16="http://schemas.microsoft.com/office/drawing/2014/main" id="{B65CB156-C406-BA4A-A578-A9BB51DB1F10}"/>
              </a:ext>
            </a:extLst>
          </p:cNvPr>
          <p:cNvSpPr>
            <a:spLocks noChangeArrowheads="1"/>
          </p:cNvSpPr>
          <p:nvPr/>
        </p:nvSpPr>
        <p:spPr bwMode="auto">
          <a:xfrm>
            <a:off x="6477000" y="838200"/>
            <a:ext cx="909638" cy="119856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9235" name="AutoShape 20">
            <a:extLst>
              <a:ext uri="{FF2B5EF4-FFF2-40B4-BE49-F238E27FC236}">
                <a16:creationId xmlns:a16="http://schemas.microsoft.com/office/drawing/2014/main" id="{6E863D1A-F2A5-5946-9157-29A4476E1147}"/>
              </a:ext>
            </a:extLst>
          </p:cNvPr>
          <p:cNvSpPr>
            <a:spLocks noChangeArrowheads="1"/>
          </p:cNvSpPr>
          <p:nvPr/>
        </p:nvSpPr>
        <p:spPr bwMode="auto">
          <a:xfrm>
            <a:off x="6324600" y="990600"/>
            <a:ext cx="909638" cy="119856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RED*</a:t>
            </a:r>
          </a:p>
        </p:txBody>
      </p:sp>
      <p:sp>
        <p:nvSpPr>
          <p:cNvPr id="1617941" name="Line 21">
            <a:extLst>
              <a:ext uri="{FF2B5EF4-FFF2-40B4-BE49-F238E27FC236}">
                <a16:creationId xmlns:a16="http://schemas.microsoft.com/office/drawing/2014/main" id="{BD914455-D4D3-4A4B-A680-96E02A4D790A}"/>
              </a:ext>
            </a:extLst>
          </p:cNvPr>
          <p:cNvSpPr>
            <a:spLocks noChangeShapeType="1"/>
          </p:cNvSpPr>
          <p:nvPr/>
        </p:nvSpPr>
        <p:spPr bwMode="auto">
          <a:xfrm>
            <a:off x="5410200" y="2209800"/>
            <a:ext cx="0" cy="3048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9237" name="AutoShape 22">
            <a:extLst>
              <a:ext uri="{FF2B5EF4-FFF2-40B4-BE49-F238E27FC236}">
                <a16:creationId xmlns:a16="http://schemas.microsoft.com/office/drawing/2014/main" id="{431A5B23-228E-B24D-8991-50FD260902C5}"/>
              </a:ext>
            </a:extLst>
          </p:cNvPr>
          <p:cNvSpPr>
            <a:spLocks noChangeArrowheads="1"/>
          </p:cNvSpPr>
          <p:nvPr/>
        </p:nvSpPr>
        <p:spPr bwMode="auto">
          <a:xfrm>
            <a:off x="1676400" y="4800600"/>
            <a:ext cx="909638" cy="119856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9238" name="AutoShape 23">
            <a:extLst>
              <a:ext uri="{FF2B5EF4-FFF2-40B4-BE49-F238E27FC236}">
                <a16:creationId xmlns:a16="http://schemas.microsoft.com/office/drawing/2014/main" id="{FCF6B6D5-0E14-8E40-8166-C85CC20282FB}"/>
              </a:ext>
            </a:extLst>
          </p:cNvPr>
          <p:cNvSpPr>
            <a:spLocks noChangeArrowheads="1"/>
          </p:cNvSpPr>
          <p:nvPr/>
        </p:nvSpPr>
        <p:spPr bwMode="auto">
          <a:xfrm>
            <a:off x="1524000" y="4953000"/>
            <a:ext cx="909638" cy="119856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9239" name="AutoShape 24">
            <a:extLst>
              <a:ext uri="{FF2B5EF4-FFF2-40B4-BE49-F238E27FC236}">
                <a16:creationId xmlns:a16="http://schemas.microsoft.com/office/drawing/2014/main" id="{B4295988-8D43-534E-BEA9-EF17D6587DDC}"/>
              </a:ext>
            </a:extLst>
          </p:cNvPr>
          <p:cNvSpPr>
            <a:spLocks noChangeArrowheads="1"/>
          </p:cNvSpPr>
          <p:nvPr/>
        </p:nvSpPr>
        <p:spPr bwMode="auto">
          <a:xfrm>
            <a:off x="1371600" y="5126038"/>
            <a:ext cx="909638" cy="1198562"/>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View </a:t>
            </a:r>
          </a:p>
          <a:p>
            <a:pPr algn="ctr" eaLnBrk="1" hangingPunct="1">
              <a:lnSpc>
                <a:spcPct val="100000"/>
              </a:lnSpc>
              <a:buClr>
                <a:schemeClr val="accent2"/>
              </a:buClr>
              <a:buFont typeface="Wingdings" pitchFamily="2" charset="2"/>
              <a:buNone/>
            </a:pPr>
            <a:r>
              <a:rPr lang="en-US" altLang="en-US" sz="1800" b="1">
                <a:solidFill>
                  <a:srgbClr val="3366FF"/>
                </a:solidFill>
              </a:rPr>
              <a:t>Output</a:t>
            </a:r>
          </a:p>
        </p:txBody>
      </p:sp>
      <p:sp>
        <p:nvSpPr>
          <p:cNvPr id="9240" name="AutoShape 25">
            <a:extLst>
              <a:ext uri="{FF2B5EF4-FFF2-40B4-BE49-F238E27FC236}">
                <a16:creationId xmlns:a16="http://schemas.microsoft.com/office/drawing/2014/main" id="{D2EB1B06-129A-A54E-9A3A-4428F7306C51}"/>
              </a:ext>
            </a:extLst>
          </p:cNvPr>
          <p:cNvSpPr>
            <a:spLocks noChangeArrowheads="1"/>
          </p:cNvSpPr>
          <p:nvPr/>
        </p:nvSpPr>
        <p:spPr bwMode="auto">
          <a:xfrm>
            <a:off x="4794250" y="838200"/>
            <a:ext cx="1225550" cy="1501775"/>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REH*</a:t>
            </a:r>
          </a:p>
        </p:txBody>
      </p:sp>
      <p:sp>
        <p:nvSpPr>
          <p:cNvPr id="1617946" name="Line 26">
            <a:extLst>
              <a:ext uri="{FF2B5EF4-FFF2-40B4-BE49-F238E27FC236}">
                <a16:creationId xmlns:a16="http://schemas.microsoft.com/office/drawing/2014/main" id="{9746C4FA-CDAC-1E4C-9F05-556A333F485B}"/>
              </a:ext>
            </a:extLst>
          </p:cNvPr>
          <p:cNvSpPr>
            <a:spLocks noChangeShapeType="1"/>
          </p:cNvSpPr>
          <p:nvPr/>
        </p:nvSpPr>
        <p:spPr bwMode="auto">
          <a:xfrm>
            <a:off x="6781800" y="2209800"/>
            <a:ext cx="0" cy="304800"/>
          </a:xfrm>
          <a:prstGeom prst="line">
            <a:avLst/>
          </a:prstGeom>
          <a:noFill/>
          <a:ln w="2857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47" name="Text Box 27">
            <a:extLst>
              <a:ext uri="{FF2B5EF4-FFF2-40B4-BE49-F238E27FC236}">
                <a16:creationId xmlns:a16="http://schemas.microsoft.com/office/drawing/2014/main" id="{AEB8A3E1-8E33-324A-842D-99B6D05C5A2A}"/>
              </a:ext>
            </a:extLst>
          </p:cNvPr>
          <p:cNvSpPr txBox="1">
            <a:spLocks noChangeArrowheads="1"/>
          </p:cNvSpPr>
          <p:nvPr/>
        </p:nvSpPr>
        <p:spPr bwMode="auto">
          <a:xfrm>
            <a:off x="4175125" y="5867400"/>
            <a:ext cx="4054475" cy="501650"/>
          </a:xfrm>
          <a:prstGeom prst="rect">
            <a:avLst/>
          </a:prstGeom>
          <a:noFill/>
          <a:ln w="9525" algn="ctr">
            <a:noFill/>
            <a:miter lim="800000"/>
            <a:headEnd/>
            <a:tailEnd/>
          </a:ln>
          <a:effectLst>
            <a:prstShdw prst="shdw17" dist="17961" dir="2700000">
              <a:schemeClr val="accent1">
                <a:gamma/>
                <a:shade val="60000"/>
                <a:invGamma/>
              </a:schemeClr>
            </a:prstShdw>
          </a:effectLst>
        </p:spPr>
        <p:txBody>
          <a:bodyPr>
            <a:spAutoFit/>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r>
              <a:rPr lang="en-US" altLang="en-US" sz="1000" b="1">
                <a:solidFill>
                  <a:srgbClr val="3366FF"/>
                </a:solidFill>
              </a:rPr>
              <a:t>*</a:t>
            </a:r>
            <a:r>
              <a:rPr lang="en-US" altLang="en-US" sz="1000">
                <a:solidFill>
                  <a:srgbClr val="3366FF"/>
                </a:solidFill>
              </a:rPr>
              <a:t>Format phases REH and RED are also produced in the Join phase of the Performance Engine if format time joins are required in any views.</a:t>
            </a:r>
          </a:p>
        </p:txBody>
      </p:sp>
      <p:sp>
        <p:nvSpPr>
          <p:cNvPr id="1617948" name="Line 28">
            <a:extLst>
              <a:ext uri="{FF2B5EF4-FFF2-40B4-BE49-F238E27FC236}">
                <a16:creationId xmlns:a16="http://schemas.microsoft.com/office/drawing/2014/main" id="{8D2CB1CC-FC8D-9242-97EC-0B7B59B73B26}"/>
              </a:ext>
            </a:extLst>
          </p:cNvPr>
          <p:cNvSpPr>
            <a:spLocks noChangeShapeType="1"/>
          </p:cNvSpPr>
          <p:nvPr/>
        </p:nvSpPr>
        <p:spPr bwMode="auto">
          <a:xfrm>
            <a:off x="2590800" y="2514600"/>
            <a:ext cx="4191000" cy="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49" name="Line 29">
            <a:extLst>
              <a:ext uri="{FF2B5EF4-FFF2-40B4-BE49-F238E27FC236}">
                <a16:creationId xmlns:a16="http://schemas.microsoft.com/office/drawing/2014/main" id="{FC3FF084-48A4-8B42-9C5E-481D5F7B8FE3}"/>
              </a:ext>
            </a:extLst>
          </p:cNvPr>
          <p:cNvSpPr>
            <a:spLocks noChangeShapeType="1"/>
          </p:cNvSpPr>
          <p:nvPr/>
        </p:nvSpPr>
        <p:spPr bwMode="auto">
          <a:xfrm>
            <a:off x="2590800" y="2362200"/>
            <a:ext cx="0" cy="1524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0" name="Line 30">
            <a:extLst>
              <a:ext uri="{FF2B5EF4-FFF2-40B4-BE49-F238E27FC236}">
                <a16:creationId xmlns:a16="http://schemas.microsoft.com/office/drawing/2014/main" id="{70634BB3-9B3F-2645-837D-05E397452565}"/>
              </a:ext>
            </a:extLst>
          </p:cNvPr>
          <p:cNvSpPr>
            <a:spLocks noChangeShapeType="1"/>
          </p:cNvSpPr>
          <p:nvPr/>
        </p:nvSpPr>
        <p:spPr bwMode="auto">
          <a:xfrm>
            <a:off x="3886200" y="2362200"/>
            <a:ext cx="0" cy="1524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1" name="Line 31">
            <a:extLst>
              <a:ext uri="{FF2B5EF4-FFF2-40B4-BE49-F238E27FC236}">
                <a16:creationId xmlns:a16="http://schemas.microsoft.com/office/drawing/2014/main" id="{66620A92-879D-A141-891F-DF9274FF25C3}"/>
              </a:ext>
            </a:extLst>
          </p:cNvPr>
          <p:cNvSpPr>
            <a:spLocks noChangeShapeType="1"/>
          </p:cNvSpPr>
          <p:nvPr/>
        </p:nvSpPr>
        <p:spPr bwMode="auto">
          <a:xfrm>
            <a:off x="2590800" y="2514600"/>
            <a:ext cx="4191000" cy="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2" name="Line 32">
            <a:extLst>
              <a:ext uri="{FF2B5EF4-FFF2-40B4-BE49-F238E27FC236}">
                <a16:creationId xmlns:a16="http://schemas.microsoft.com/office/drawing/2014/main" id="{7AD47151-752B-DA41-924A-21D768490EF9}"/>
              </a:ext>
            </a:extLst>
          </p:cNvPr>
          <p:cNvSpPr>
            <a:spLocks noChangeShapeType="1"/>
          </p:cNvSpPr>
          <p:nvPr/>
        </p:nvSpPr>
        <p:spPr bwMode="auto">
          <a:xfrm>
            <a:off x="2590800" y="2362200"/>
            <a:ext cx="0" cy="1524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3" name="Line 33">
            <a:extLst>
              <a:ext uri="{FF2B5EF4-FFF2-40B4-BE49-F238E27FC236}">
                <a16:creationId xmlns:a16="http://schemas.microsoft.com/office/drawing/2014/main" id="{B2C1C85B-85BE-2544-8000-265655E88BAD}"/>
              </a:ext>
            </a:extLst>
          </p:cNvPr>
          <p:cNvSpPr>
            <a:spLocks noChangeShapeType="1"/>
          </p:cNvSpPr>
          <p:nvPr/>
        </p:nvSpPr>
        <p:spPr bwMode="auto">
          <a:xfrm>
            <a:off x="3886200" y="2362200"/>
            <a:ext cx="0" cy="1524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4" name="Line 34">
            <a:extLst>
              <a:ext uri="{FF2B5EF4-FFF2-40B4-BE49-F238E27FC236}">
                <a16:creationId xmlns:a16="http://schemas.microsoft.com/office/drawing/2014/main" id="{D89D3A51-573E-5E47-9BA3-71303856021A}"/>
              </a:ext>
            </a:extLst>
          </p:cNvPr>
          <p:cNvSpPr>
            <a:spLocks noChangeShapeType="1"/>
          </p:cNvSpPr>
          <p:nvPr/>
        </p:nvSpPr>
        <p:spPr bwMode="auto">
          <a:xfrm>
            <a:off x="2590800" y="2514600"/>
            <a:ext cx="4191000" cy="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5" name="Line 35">
            <a:extLst>
              <a:ext uri="{FF2B5EF4-FFF2-40B4-BE49-F238E27FC236}">
                <a16:creationId xmlns:a16="http://schemas.microsoft.com/office/drawing/2014/main" id="{75416954-C6CB-E744-A334-4692FBB43A31}"/>
              </a:ext>
            </a:extLst>
          </p:cNvPr>
          <p:cNvSpPr>
            <a:spLocks noChangeShapeType="1"/>
          </p:cNvSpPr>
          <p:nvPr/>
        </p:nvSpPr>
        <p:spPr bwMode="auto">
          <a:xfrm>
            <a:off x="2590800" y="2362200"/>
            <a:ext cx="0" cy="1524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6" name="Line 36">
            <a:extLst>
              <a:ext uri="{FF2B5EF4-FFF2-40B4-BE49-F238E27FC236}">
                <a16:creationId xmlns:a16="http://schemas.microsoft.com/office/drawing/2014/main" id="{894132E0-1B04-5441-AA43-7E189BCB91C1}"/>
              </a:ext>
            </a:extLst>
          </p:cNvPr>
          <p:cNvSpPr>
            <a:spLocks noChangeShapeType="1"/>
          </p:cNvSpPr>
          <p:nvPr/>
        </p:nvSpPr>
        <p:spPr bwMode="auto">
          <a:xfrm>
            <a:off x="5410200" y="2362200"/>
            <a:ext cx="0" cy="152400"/>
          </a:xfrm>
          <a:prstGeom prst="line">
            <a:avLst/>
          </a:prstGeom>
          <a:noFill/>
          <a:ln w="2857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7" name="Line 37">
            <a:extLst>
              <a:ext uri="{FF2B5EF4-FFF2-40B4-BE49-F238E27FC236}">
                <a16:creationId xmlns:a16="http://schemas.microsoft.com/office/drawing/2014/main" id="{C253C978-E023-4A4A-B743-904FD3C3AD2B}"/>
              </a:ext>
            </a:extLst>
          </p:cNvPr>
          <p:cNvSpPr>
            <a:spLocks noChangeShapeType="1"/>
          </p:cNvSpPr>
          <p:nvPr/>
        </p:nvSpPr>
        <p:spPr bwMode="auto">
          <a:xfrm>
            <a:off x="3886200" y="2362200"/>
            <a:ext cx="0" cy="152400"/>
          </a:xfrm>
          <a:prstGeom prst="line">
            <a:avLst/>
          </a:prstGeom>
          <a:noFill/>
          <a:ln w="2857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8" name="Line 38">
            <a:extLst>
              <a:ext uri="{FF2B5EF4-FFF2-40B4-BE49-F238E27FC236}">
                <a16:creationId xmlns:a16="http://schemas.microsoft.com/office/drawing/2014/main" id="{0DE17E93-D5B8-6544-942F-191969352DD6}"/>
              </a:ext>
            </a:extLst>
          </p:cNvPr>
          <p:cNvSpPr>
            <a:spLocks noChangeShapeType="1"/>
          </p:cNvSpPr>
          <p:nvPr/>
        </p:nvSpPr>
        <p:spPr bwMode="auto">
          <a:xfrm>
            <a:off x="2590800" y="2514600"/>
            <a:ext cx="4191000" cy="0"/>
          </a:xfrm>
          <a:prstGeom prst="line">
            <a:avLst/>
          </a:prstGeom>
          <a:noFill/>
          <a:ln w="2857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59" name="Line 39">
            <a:extLst>
              <a:ext uri="{FF2B5EF4-FFF2-40B4-BE49-F238E27FC236}">
                <a16:creationId xmlns:a16="http://schemas.microsoft.com/office/drawing/2014/main" id="{BB1E7070-C7F6-994D-B16E-BDB2908D825D}"/>
              </a:ext>
            </a:extLst>
          </p:cNvPr>
          <p:cNvSpPr>
            <a:spLocks noChangeShapeType="1"/>
          </p:cNvSpPr>
          <p:nvPr/>
        </p:nvSpPr>
        <p:spPr bwMode="auto">
          <a:xfrm>
            <a:off x="2590800" y="2362200"/>
            <a:ext cx="0" cy="152400"/>
          </a:xfrm>
          <a:prstGeom prst="line">
            <a:avLst/>
          </a:prstGeom>
          <a:noFill/>
          <a:ln w="2857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60" name="Line 40">
            <a:extLst>
              <a:ext uri="{FF2B5EF4-FFF2-40B4-BE49-F238E27FC236}">
                <a16:creationId xmlns:a16="http://schemas.microsoft.com/office/drawing/2014/main" id="{B33C7419-92CD-5643-A8FC-19304AC44B33}"/>
              </a:ext>
            </a:extLst>
          </p:cNvPr>
          <p:cNvSpPr>
            <a:spLocks noChangeShapeType="1"/>
          </p:cNvSpPr>
          <p:nvPr/>
        </p:nvSpPr>
        <p:spPr bwMode="auto">
          <a:xfrm>
            <a:off x="2133600" y="4343400"/>
            <a:ext cx="3352800" cy="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61" name="Line 41">
            <a:extLst>
              <a:ext uri="{FF2B5EF4-FFF2-40B4-BE49-F238E27FC236}">
                <a16:creationId xmlns:a16="http://schemas.microsoft.com/office/drawing/2014/main" id="{091863AF-2B14-1E44-AA28-10C7476B5756}"/>
              </a:ext>
            </a:extLst>
          </p:cNvPr>
          <p:cNvSpPr>
            <a:spLocks noChangeShapeType="1"/>
          </p:cNvSpPr>
          <p:nvPr/>
        </p:nvSpPr>
        <p:spPr bwMode="auto">
          <a:xfrm>
            <a:off x="2133600" y="4343400"/>
            <a:ext cx="0" cy="457200"/>
          </a:xfrm>
          <a:prstGeom prst="line">
            <a:avLst/>
          </a:prstGeom>
          <a:noFill/>
          <a:ln w="952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62" name="Line 42">
            <a:extLst>
              <a:ext uri="{FF2B5EF4-FFF2-40B4-BE49-F238E27FC236}">
                <a16:creationId xmlns:a16="http://schemas.microsoft.com/office/drawing/2014/main" id="{8DDC9FAD-B409-7C42-A4AB-70FAE87C8905}"/>
              </a:ext>
            </a:extLst>
          </p:cNvPr>
          <p:cNvSpPr>
            <a:spLocks noChangeShapeType="1"/>
          </p:cNvSpPr>
          <p:nvPr/>
        </p:nvSpPr>
        <p:spPr bwMode="auto">
          <a:xfrm>
            <a:off x="3886200" y="4038600"/>
            <a:ext cx="0" cy="30480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63" name="Line 43">
            <a:extLst>
              <a:ext uri="{FF2B5EF4-FFF2-40B4-BE49-F238E27FC236}">
                <a16:creationId xmlns:a16="http://schemas.microsoft.com/office/drawing/2014/main" id="{33750968-6110-9E4D-8759-F6452DFFB4B9}"/>
              </a:ext>
            </a:extLst>
          </p:cNvPr>
          <p:cNvSpPr>
            <a:spLocks noChangeShapeType="1"/>
          </p:cNvSpPr>
          <p:nvPr/>
        </p:nvSpPr>
        <p:spPr bwMode="auto">
          <a:xfrm>
            <a:off x="2133600" y="4343400"/>
            <a:ext cx="3352800" cy="0"/>
          </a:xfrm>
          <a:prstGeom prst="line">
            <a:avLst/>
          </a:prstGeom>
          <a:noFill/>
          <a:ln w="952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64" name="Line 44">
            <a:extLst>
              <a:ext uri="{FF2B5EF4-FFF2-40B4-BE49-F238E27FC236}">
                <a16:creationId xmlns:a16="http://schemas.microsoft.com/office/drawing/2014/main" id="{82AADE96-2F0F-5041-8FA3-1DD862E8F883}"/>
              </a:ext>
            </a:extLst>
          </p:cNvPr>
          <p:cNvSpPr>
            <a:spLocks noChangeShapeType="1"/>
          </p:cNvSpPr>
          <p:nvPr/>
        </p:nvSpPr>
        <p:spPr bwMode="auto">
          <a:xfrm>
            <a:off x="2133600" y="4343400"/>
            <a:ext cx="0" cy="457200"/>
          </a:xfrm>
          <a:prstGeom prst="line">
            <a:avLst/>
          </a:prstGeom>
          <a:noFill/>
          <a:ln w="952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65" name="Line 45">
            <a:extLst>
              <a:ext uri="{FF2B5EF4-FFF2-40B4-BE49-F238E27FC236}">
                <a16:creationId xmlns:a16="http://schemas.microsoft.com/office/drawing/2014/main" id="{FF841CC8-F65D-914B-B47D-23E845B3903F}"/>
              </a:ext>
            </a:extLst>
          </p:cNvPr>
          <p:cNvSpPr>
            <a:spLocks noChangeShapeType="1"/>
          </p:cNvSpPr>
          <p:nvPr/>
        </p:nvSpPr>
        <p:spPr bwMode="auto">
          <a:xfrm>
            <a:off x="5486400" y="4343400"/>
            <a:ext cx="0" cy="457200"/>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66" name="Line 46">
            <a:extLst>
              <a:ext uri="{FF2B5EF4-FFF2-40B4-BE49-F238E27FC236}">
                <a16:creationId xmlns:a16="http://schemas.microsoft.com/office/drawing/2014/main" id="{2DCFBDA1-7D8F-0046-B85E-9037D423722A}"/>
              </a:ext>
            </a:extLst>
          </p:cNvPr>
          <p:cNvSpPr>
            <a:spLocks noChangeShapeType="1"/>
          </p:cNvSpPr>
          <p:nvPr/>
        </p:nvSpPr>
        <p:spPr bwMode="auto">
          <a:xfrm>
            <a:off x="3886200" y="4038600"/>
            <a:ext cx="0" cy="304800"/>
          </a:xfrm>
          <a:prstGeom prst="line">
            <a:avLst/>
          </a:prstGeom>
          <a:noFill/>
          <a:ln w="2857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67" name="Line 47">
            <a:extLst>
              <a:ext uri="{FF2B5EF4-FFF2-40B4-BE49-F238E27FC236}">
                <a16:creationId xmlns:a16="http://schemas.microsoft.com/office/drawing/2014/main" id="{48DCD6F0-7117-8746-8A17-E9AF35995A59}"/>
              </a:ext>
            </a:extLst>
          </p:cNvPr>
          <p:cNvSpPr>
            <a:spLocks noChangeShapeType="1"/>
          </p:cNvSpPr>
          <p:nvPr/>
        </p:nvSpPr>
        <p:spPr bwMode="auto">
          <a:xfrm>
            <a:off x="2133600" y="4343400"/>
            <a:ext cx="3352800" cy="0"/>
          </a:xfrm>
          <a:prstGeom prst="line">
            <a:avLst/>
          </a:prstGeom>
          <a:noFill/>
          <a:ln w="28575">
            <a:solidFill>
              <a:schemeClr val="tx1"/>
            </a:solidFill>
            <a:round/>
            <a:headEnd/>
            <a:tailEn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617968" name="Line 48">
            <a:extLst>
              <a:ext uri="{FF2B5EF4-FFF2-40B4-BE49-F238E27FC236}">
                <a16:creationId xmlns:a16="http://schemas.microsoft.com/office/drawing/2014/main" id="{7C2AAD91-8855-E049-9F40-DFC0077D0DA5}"/>
              </a:ext>
            </a:extLst>
          </p:cNvPr>
          <p:cNvSpPr>
            <a:spLocks noChangeShapeType="1"/>
          </p:cNvSpPr>
          <p:nvPr/>
        </p:nvSpPr>
        <p:spPr bwMode="auto">
          <a:xfrm>
            <a:off x="2133600" y="4343400"/>
            <a:ext cx="0" cy="457200"/>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pic>
        <p:nvPicPr>
          <p:cNvPr id="2" name="Online Media 1" descr="Mod5slide7.mp3">
            <a:hlinkClick r:id="" action="ppaction://media"/>
            <a:extLst>
              <a:ext uri="{FF2B5EF4-FFF2-40B4-BE49-F238E27FC236}">
                <a16:creationId xmlns:a16="http://schemas.microsoft.com/office/drawing/2014/main" id="{6CDC0391-9B39-214E-8181-422F635BCA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95400" y="3200400"/>
            <a:ext cx="812800" cy="81280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5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9">
            <a:extLst>
              <a:ext uri="{FF2B5EF4-FFF2-40B4-BE49-F238E27FC236}">
                <a16:creationId xmlns:a16="http://schemas.microsoft.com/office/drawing/2014/main" id="{DA5C0C37-5662-4046-A11C-142D0BE0D2FA}"/>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D0DEF186-7FC3-2449-BEB5-9377B3BF8EC5}" type="slidenum">
              <a:rPr lang="en-AU" altLang="en-US" sz="1400"/>
              <a:pPr/>
              <a:t>8</a:t>
            </a:fld>
            <a:endParaRPr lang="en-AU" altLang="en-US" sz="1400"/>
          </a:p>
        </p:txBody>
      </p:sp>
      <p:sp>
        <p:nvSpPr>
          <p:cNvPr id="10243" name="Rectangle 2">
            <a:extLst>
              <a:ext uri="{FF2B5EF4-FFF2-40B4-BE49-F238E27FC236}">
                <a16:creationId xmlns:a16="http://schemas.microsoft.com/office/drawing/2014/main" id="{C407D965-F310-7643-B9D2-BF72D08C286A}"/>
              </a:ext>
            </a:extLst>
          </p:cNvPr>
          <p:cNvSpPr>
            <a:spLocks noGrp="1" noChangeArrowheads="1"/>
          </p:cNvSpPr>
          <p:nvPr>
            <p:ph type="title"/>
          </p:nvPr>
        </p:nvSpPr>
        <p:spPr>
          <a:xfrm>
            <a:off x="228600" y="0"/>
            <a:ext cx="7162800" cy="498475"/>
          </a:xfrm>
          <a:noFill/>
          <a:ln/>
        </p:spPr>
        <p:txBody>
          <a:bodyPr anchor="b"/>
          <a:lstStyle/>
          <a:p>
            <a:r>
              <a:rPr altLang="en-US"/>
              <a:t>Extract and Format Phases Data Flow</a:t>
            </a:r>
          </a:p>
        </p:txBody>
      </p:sp>
      <p:sp>
        <p:nvSpPr>
          <p:cNvPr id="1605635" name="Rectangle 3">
            <a:extLst>
              <a:ext uri="{FF2B5EF4-FFF2-40B4-BE49-F238E27FC236}">
                <a16:creationId xmlns:a16="http://schemas.microsoft.com/office/drawing/2014/main" id="{6B40B04C-F08D-9941-9778-62E589C9FD2C}"/>
              </a:ext>
            </a:extLst>
          </p:cNvPr>
          <p:cNvSpPr>
            <a:spLocks noChangeArrowheads="1"/>
          </p:cNvSpPr>
          <p:nvPr/>
        </p:nvSpPr>
        <p:spPr bwMode="auto">
          <a:xfrm>
            <a:off x="1098550" y="2427288"/>
            <a:ext cx="1841500" cy="2794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nchor="ctr"/>
          <a:lstStyle/>
          <a:p>
            <a:pPr>
              <a:defRPr/>
            </a:pPr>
            <a:endParaRPr lang="en-US" dirty="0">
              <a:latin typeface="Arial" charset="0"/>
            </a:endParaRPr>
          </a:p>
        </p:txBody>
      </p:sp>
      <p:sp>
        <p:nvSpPr>
          <p:cNvPr id="1605636" name="Rectangle 4">
            <a:extLst>
              <a:ext uri="{FF2B5EF4-FFF2-40B4-BE49-F238E27FC236}">
                <a16:creationId xmlns:a16="http://schemas.microsoft.com/office/drawing/2014/main" id="{9D8D5E5C-1091-E54A-A85F-70894D8BDFD3}"/>
              </a:ext>
            </a:extLst>
          </p:cNvPr>
          <p:cNvSpPr>
            <a:spLocks noChangeArrowheads="1"/>
          </p:cNvSpPr>
          <p:nvPr/>
        </p:nvSpPr>
        <p:spPr bwMode="auto">
          <a:xfrm>
            <a:off x="1371600" y="2286000"/>
            <a:ext cx="1343025" cy="388938"/>
          </a:xfrm>
          <a:prstGeom prst="rect">
            <a:avLst/>
          </a:prstGeom>
          <a:noFill/>
          <a:ln w="28575" algn="ctr">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a:defRPr/>
            </a:pPr>
            <a:r>
              <a:rPr lang="en-US" sz="1800" dirty="0">
                <a:solidFill>
                  <a:schemeClr val="tx1"/>
                </a:solidFill>
                <a:latin typeface="Arial" charset="0"/>
              </a:rPr>
              <a:t>GVBMR95</a:t>
            </a:r>
          </a:p>
        </p:txBody>
      </p:sp>
      <p:sp>
        <p:nvSpPr>
          <p:cNvPr id="1605643" name="Line 11">
            <a:extLst>
              <a:ext uri="{FF2B5EF4-FFF2-40B4-BE49-F238E27FC236}">
                <a16:creationId xmlns:a16="http://schemas.microsoft.com/office/drawing/2014/main" id="{D99CD73F-BD76-C346-976D-AF76C567776F}"/>
              </a:ext>
            </a:extLst>
          </p:cNvPr>
          <p:cNvSpPr>
            <a:spLocks noChangeShapeType="1"/>
          </p:cNvSpPr>
          <p:nvPr/>
        </p:nvSpPr>
        <p:spPr bwMode="auto">
          <a:xfrm>
            <a:off x="2057400" y="1752600"/>
            <a:ext cx="0" cy="527050"/>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0247" name="AutoShape 18">
            <a:extLst>
              <a:ext uri="{FF2B5EF4-FFF2-40B4-BE49-F238E27FC236}">
                <a16:creationId xmlns:a16="http://schemas.microsoft.com/office/drawing/2014/main" id="{5C061AD2-E756-294B-9F61-247CCC17CAB3}"/>
              </a:ext>
            </a:extLst>
          </p:cNvPr>
          <p:cNvSpPr>
            <a:spLocks noChangeArrowheads="1"/>
          </p:cNvSpPr>
          <p:nvPr/>
        </p:nvSpPr>
        <p:spPr bwMode="auto">
          <a:xfrm>
            <a:off x="4114800" y="685800"/>
            <a:ext cx="914400" cy="1295400"/>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Extract</a:t>
            </a:r>
          </a:p>
          <a:p>
            <a:pPr algn="ctr" eaLnBrk="1" hangingPunct="1">
              <a:lnSpc>
                <a:spcPct val="100000"/>
              </a:lnSpc>
              <a:buClr>
                <a:schemeClr val="accent2"/>
              </a:buClr>
              <a:buFont typeface="Wingdings" pitchFamily="2" charset="2"/>
              <a:buNone/>
            </a:pPr>
            <a:r>
              <a:rPr lang="en-US" altLang="en-US" sz="1800" b="1">
                <a:solidFill>
                  <a:srgbClr val="3366FF"/>
                </a:solidFill>
              </a:rPr>
              <a:t>Work 1</a:t>
            </a:r>
          </a:p>
        </p:txBody>
      </p:sp>
      <p:sp>
        <p:nvSpPr>
          <p:cNvPr id="1605651" name="Line 19">
            <a:extLst>
              <a:ext uri="{FF2B5EF4-FFF2-40B4-BE49-F238E27FC236}">
                <a16:creationId xmlns:a16="http://schemas.microsoft.com/office/drawing/2014/main" id="{B431B25C-A5B9-384D-BD91-93F8232464AC}"/>
              </a:ext>
            </a:extLst>
          </p:cNvPr>
          <p:cNvSpPr>
            <a:spLocks noChangeShapeType="1"/>
          </p:cNvSpPr>
          <p:nvPr/>
        </p:nvSpPr>
        <p:spPr bwMode="auto">
          <a:xfrm>
            <a:off x="2057400" y="2667000"/>
            <a:ext cx="0" cy="609600"/>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0249" name="AutoShape 27">
            <a:extLst>
              <a:ext uri="{FF2B5EF4-FFF2-40B4-BE49-F238E27FC236}">
                <a16:creationId xmlns:a16="http://schemas.microsoft.com/office/drawing/2014/main" id="{B3D2A80F-CECE-2549-A8FE-88A3B4AE0D93}"/>
              </a:ext>
            </a:extLst>
          </p:cNvPr>
          <p:cNvSpPr>
            <a:spLocks noChangeArrowheads="1"/>
          </p:cNvSpPr>
          <p:nvPr/>
        </p:nvSpPr>
        <p:spPr bwMode="auto">
          <a:xfrm>
            <a:off x="1524000" y="3276600"/>
            <a:ext cx="1136650" cy="1393825"/>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10250" name="AutoShape 28">
            <a:extLst>
              <a:ext uri="{FF2B5EF4-FFF2-40B4-BE49-F238E27FC236}">
                <a16:creationId xmlns:a16="http://schemas.microsoft.com/office/drawing/2014/main" id="{7B7613AF-9312-8C44-B869-8EB7F4FAA7B4}"/>
              </a:ext>
            </a:extLst>
          </p:cNvPr>
          <p:cNvSpPr>
            <a:spLocks noChangeArrowheads="1"/>
          </p:cNvSpPr>
          <p:nvPr/>
        </p:nvSpPr>
        <p:spPr bwMode="auto">
          <a:xfrm>
            <a:off x="1397000" y="3368675"/>
            <a:ext cx="1136650" cy="1393825"/>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10251" name="AutoShape 29">
            <a:extLst>
              <a:ext uri="{FF2B5EF4-FFF2-40B4-BE49-F238E27FC236}">
                <a16:creationId xmlns:a16="http://schemas.microsoft.com/office/drawing/2014/main" id="{B8FF39B0-2126-254B-B8FB-EB564CD3FA18}"/>
              </a:ext>
            </a:extLst>
          </p:cNvPr>
          <p:cNvSpPr>
            <a:spLocks noChangeArrowheads="1"/>
          </p:cNvSpPr>
          <p:nvPr/>
        </p:nvSpPr>
        <p:spPr bwMode="auto">
          <a:xfrm>
            <a:off x="1295400" y="3482975"/>
            <a:ext cx="1139825" cy="1393825"/>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View </a:t>
            </a:r>
          </a:p>
          <a:p>
            <a:pPr algn="ctr" eaLnBrk="1" hangingPunct="1">
              <a:lnSpc>
                <a:spcPct val="100000"/>
              </a:lnSpc>
              <a:buClr>
                <a:schemeClr val="accent2"/>
              </a:buClr>
              <a:buFont typeface="Wingdings" pitchFamily="2" charset="2"/>
              <a:buNone/>
            </a:pPr>
            <a:r>
              <a:rPr lang="en-US" altLang="en-US" sz="1800" b="1">
                <a:solidFill>
                  <a:srgbClr val="3366FF"/>
                </a:solidFill>
              </a:rPr>
              <a:t>Output</a:t>
            </a:r>
          </a:p>
        </p:txBody>
      </p:sp>
      <p:sp>
        <p:nvSpPr>
          <p:cNvPr id="10252" name="AutoShape 8">
            <a:extLst>
              <a:ext uri="{FF2B5EF4-FFF2-40B4-BE49-F238E27FC236}">
                <a16:creationId xmlns:a16="http://schemas.microsoft.com/office/drawing/2014/main" id="{251522A7-6A85-8541-96FE-634B40D57E0F}"/>
              </a:ext>
            </a:extLst>
          </p:cNvPr>
          <p:cNvSpPr>
            <a:spLocks noChangeArrowheads="1"/>
          </p:cNvSpPr>
          <p:nvPr/>
        </p:nvSpPr>
        <p:spPr bwMode="auto">
          <a:xfrm flipH="1">
            <a:off x="1401763" y="609600"/>
            <a:ext cx="990600" cy="1212850"/>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10253" name="AutoShape 9">
            <a:extLst>
              <a:ext uri="{FF2B5EF4-FFF2-40B4-BE49-F238E27FC236}">
                <a16:creationId xmlns:a16="http://schemas.microsoft.com/office/drawing/2014/main" id="{E57A5D6B-BFB6-C14B-9ACD-57A79A08B7A3}"/>
              </a:ext>
            </a:extLst>
          </p:cNvPr>
          <p:cNvSpPr>
            <a:spLocks noChangeArrowheads="1"/>
          </p:cNvSpPr>
          <p:nvPr/>
        </p:nvSpPr>
        <p:spPr bwMode="auto">
          <a:xfrm flipH="1">
            <a:off x="1477963" y="661988"/>
            <a:ext cx="990600" cy="1212850"/>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10254" name="AutoShape 10">
            <a:extLst>
              <a:ext uri="{FF2B5EF4-FFF2-40B4-BE49-F238E27FC236}">
                <a16:creationId xmlns:a16="http://schemas.microsoft.com/office/drawing/2014/main" id="{D13C0DE0-F77E-9542-AA7E-DFA87E67C096}"/>
              </a:ext>
            </a:extLst>
          </p:cNvPr>
          <p:cNvSpPr>
            <a:spLocks noChangeArrowheads="1"/>
          </p:cNvSpPr>
          <p:nvPr/>
        </p:nvSpPr>
        <p:spPr bwMode="auto">
          <a:xfrm flipH="1">
            <a:off x="1600200" y="808038"/>
            <a:ext cx="990600" cy="1212850"/>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Source</a:t>
            </a:r>
          </a:p>
          <a:p>
            <a:pPr algn="ctr" eaLnBrk="1" hangingPunct="1">
              <a:lnSpc>
                <a:spcPct val="100000"/>
              </a:lnSpc>
              <a:buClr>
                <a:schemeClr val="accent2"/>
              </a:buClr>
              <a:buFont typeface="Wingdings" pitchFamily="2" charset="2"/>
              <a:buNone/>
            </a:pPr>
            <a:r>
              <a:rPr lang="en-US" altLang="en-US" sz="1800" b="1">
                <a:solidFill>
                  <a:srgbClr val="3366FF"/>
                </a:solidFill>
              </a:rPr>
              <a:t>Data</a:t>
            </a:r>
          </a:p>
        </p:txBody>
      </p:sp>
      <p:sp>
        <p:nvSpPr>
          <p:cNvPr id="1605664" name="Rectangle 32">
            <a:extLst>
              <a:ext uri="{FF2B5EF4-FFF2-40B4-BE49-F238E27FC236}">
                <a16:creationId xmlns:a16="http://schemas.microsoft.com/office/drawing/2014/main" id="{32DFC8C3-84E4-F741-AA77-3FAC2AD9C786}"/>
              </a:ext>
            </a:extLst>
          </p:cNvPr>
          <p:cNvSpPr>
            <a:spLocks noChangeArrowheads="1"/>
          </p:cNvSpPr>
          <p:nvPr/>
        </p:nvSpPr>
        <p:spPr bwMode="auto">
          <a:xfrm>
            <a:off x="5564188" y="2479675"/>
            <a:ext cx="1841500" cy="277813"/>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nchor="ctr"/>
          <a:lstStyle/>
          <a:p>
            <a:pPr>
              <a:defRPr/>
            </a:pPr>
            <a:endParaRPr lang="en-US" dirty="0">
              <a:latin typeface="Arial" charset="0"/>
            </a:endParaRPr>
          </a:p>
        </p:txBody>
      </p:sp>
      <p:sp>
        <p:nvSpPr>
          <p:cNvPr id="1605665" name="Rectangle 33">
            <a:extLst>
              <a:ext uri="{FF2B5EF4-FFF2-40B4-BE49-F238E27FC236}">
                <a16:creationId xmlns:a16="http://schemas.microsoft.com/office/drawing/2014/main" id="{5A51476A-85A4-C44B-8F47-912771EEC4C7}"/>
              </a:ext>
            </a:extLst>
          </p:cNvPr>
          <p:cNvSpPr>
            <a:spLocks noChangeArrowheads="1"/>
          </p:cNvSpPr>
          <p:nvPr/>
        </p:nvSpPr>
        <p:spPr bwMode="auto">
          <a:xfrm>
            <a:off x="5867400" y="1135063"/>
            <a:ext cx="1343025" cy="388937"/>
          </a:xfrm>
          <a:prstGeom prst="rect">
            <a:avLst/>
          </a:prstGeom>
          <a:noFill/>
          <a:ln w="28575" algn="ctr">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a:defRPr/>
            </a:pPr>
            <a:r>
              <a:rPr lang="en-US" sz="1800" dirty="0">
                <a:solidFill>
                  <a:schemeClr val="tx1"/>
                </a:solidFill>
                <a:latin typeface="Arial" charset="0"/>
              </a:rPr>
              <a:t>GVBMR88</a:t>
            </a:r>
          </a:p>
        </p:txBody>
      </p:sp>
      <p:sp>
        <p:nvSpPr>
          <p:cNvPr id="1605677" name="Line 45">
            <a:extLst>
              <a:ext uri="{FF2B5EF4-FFF2-40B4-BE49-F238E27FC236}">
                <a16:creationId xmlns:a16="http://schemas.microsoft.com/office/drawing/2014/main" id="{B186EA30-78D6-AF49-B441-B014BBAA445E}"/>
              </a:ext>
            </a:extLst>
          </p:cNvPr>
          <p:cNvSpPr>
            <a:spLocks noChangeShapeType="1"/>
          </p:cNvSpPr>
          <p:nvPr/>
        </p:nvSpPr>
        <p:spPr bwMode="auto">
          <a:xfrm>
            <a:off x="6553200" y="1524000"/>
            <a:ext cx="0" cy="685800"/>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grpSp>
        <p:nvGrpSpPr>
          <p:cNvPr id="10258" name="Group 60">
            <a:extLst>
              <a:ext uri="{FF2B5EF4-FFF2-40B4-BE49-F238E27FC236}">
                <a16:creationId xmlns:a16="http://schemas.microsoft.com/office/drawing/2014/main" id="{4182A186-FE5A-4343-ADD3-57D3DCFECC3E}"/>
              </a:ext>
            </a:extLst>
          </p:cNvPr>
          <p:cNvGrpSpPr>
            <a:grpSpLocks/>
          </p:cNvGrpSpPr>
          <p:nvPr/>
        </p:nvGrpSpPr>
        <p:grpSpPr bwMode="auto">
          <a:xfrm flipH="1">
            <a:off x="6051550" y="2209800"/>
            <a:ext cx="1187450" cy="1298575"/>
            <a:chOff x="4492" y="2026"/>
            <a:chExt cx="500" cy="627"/>
          </a:xfrm>
        </p:grpSpPr>
        <p:sp>
          <p:nvSpPr>
            <p:cNvPr id="10273" name="AutoShape 51">
              <a:extLst>
                <a:ext uri="{FF2B5EF4-FFF2-40B4-BE49-F238E27FC236}">
                  <a16:creationId xmlns:a16="http://schemas.microsoft.com/office/drawing/2014/main" id="{EB724D20-5167-644B-A1A5-7AE99CC40DB6}"/>
                </a:ext>
              </a:extLst>
            </p:cNvPr>
            <p:cNvSpPr>
              <a:spLocks noChangeArrowheads="1"/>
            </p:cNvSpPr>
            <p:nvPr/>
          </p:nvSpPr>
          <p:spPr bwMode="auto">
            <a:xfrm>
              <a:off x="4617" y="2026"/>
              <a:ext cx="375" cy="49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10274" name="AutoShape 52">
              <a:extLst>
                <a:ext uri="{FF2B5EF4-FFF2-40B4-BE49-F238E27FC236}">
                  <a16:creationId xmlns:a16="http://schemas.microsoft.com/office/drawing/2014/main" id="{F32D7A3F-F667-3E43-9BBC-887435AE3194}"/>
                </a:ext>
              </a:extLst>
            </p:cNvPr>
            <p:cNvSpPr>
              <a:spLocks noChangeArrowheads="1"/>
            </p:cNvSpPr>
            <p:nvPr/>
          </p:nvSpPr>
          <p:spPr bwMode="auto">
            <a:xfrm>
              <a:off x="4555" y="2089"/>
              <a:ext cx="374" cy="49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10275" name="AutoShape 53">
              <a:extLst>
                <a:ext uri="{FF2B5EF4-FFF2-40B4-BE49-F238E27FC236}">
                  <a16:creationId xmlns:a16="http://schemas.microsoft.com/office/drawing/2014/main" id="{4BB47D6D-FB85-E048-99A9-3C33C05764C7}"/>
                </a:ext>
              </a:extLst>
            </p:cNvPr>
            <p:cNvSpPr>
              <a:spLocks noChangeArrowheads="1"/>
            </p:cNvSpPr>
            <p:nvPr/>
          </p:nvSpPr>
          <p:spPr bwMode="auto">
            <a:xfrm>
              <a:off x="4492" y="2160"/>
              <a:ext cx="374" cy="49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View </a:t>
              </a:r>
            </a:p>
            <a:p>
              <a:pPr algn="ctr" eaLnBrk="1" hangingPunct="1">
                <a:lnSpc>
                  <a:spcPct val="100000"/>
                </a:lnSpc>
                <a:buClr>
                  <a:schemeClr val="accent2"/>
                </a:buClr>
                <a:buFont typeface="Wingdings" pitchFamily="2" charset="2"/>
                <a:buNone/>
              </a:pPr>
              <a:r>
                <a:rPr lang="en-US" altLang="en-US" sz="1800" b="1">
                  <a:solidFill>
                    <a:srgbClr val="3366FF"/>
                  </a:solidFill>
                </a:rPr>
                <a:t>Output</a:t>
              </a:r>
            </a:p>
          </p:txBody>
        </p:sp>
      </p:grpSp>
      <p:sp>
        <p:nvSpPr>
          <p:cNvPr id="10259" name="AutoShape 59">
            <a:extLst>
              <a:ext uri="{FF2B5EF4-FFF2-40B4-BE49-F238E27FC236}">
                <a16:creationId xmlns:a16="http://schemas.microsoft.com/office/drawing/2014/main" id="{B38DB263-795E-9A45-BAC2-527A24BC7BD3}"/>
              </a:ext>
            </a:extLst>
          </p:cNvPr>
          <p:cNvSpPr>
            <a:spLocks noChangeArrowheads="1"/>
          </p:cNvSpPr>
          <p:nvPr/>
        </p:nvSpPr>
        <p:spPr bwMode="auto">
          <a:xfrm>
            <a:off x="4114800" y="3657600"/>
            <a:ext cx="914400" cy="1163638"/>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Extract</a:t>
            </a:r>
          </a:p>
          <a:p>
            <a:pPr algn="ctr" eaLnBrk="1" hangingPunct="1">
              <a:lnSpc>
                <a:spcPct val="100000"/>
              </a:lnSpc>
              <a:buClr>
                <a:schemeClr val="accent2"/>
              </a:buClr>
              <a:buFont typeface="Wingdings" pitchFamily="2" charset="2"/>
              <a:buNone/>
            </a:pPr>
            <a:r>
              <a:rPr lang="en-US" altLang="en-US" sz="1800" b="1">
                <a:solidFill>
                  <a:srgbClr val="3366FF"/>
                </a:solidFill>
              </a:rPr>
              <a:t>Work 2</a:t>
            </a:r>
          </a:p>
        </p:txBody>
      </p:sp>
      <p:sp>
        <p:nvSpPr>
          <p:cNvPr id="1605737" name="Rectangle 105">
            <a:extLst>
              <a:ext uri="{FF2B5EF4-FFF2-40B4-BE49-F238E27FC236}">
                <a16:creationId xmlns:a16="http://schemas.microsoft.com/office/drawing/2014/main" id="{24A0BC94-B319-4C49-B962-530B13FC10ED}"/>
              </a:ext>
            </a:extLst>
          </p:cNvPr>
          <p:cNvSpPr>
            <a:spLocks noChangeArrowheads="1"/>
          </p:cNvSpPr>
          <p:nvPr/>
        </p:nvSpPr>
        <p:spPr bwMode="auto">
          <a:xfrm>
            <a:off x="5562600" y="4592638"/>
            <a:ext cx="1841500" cy="277812"/>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nchor="ctr"/>
          <a:lstStyle/>
          <a:p>
            <a:pPr>
              <a:defRPr/>
            </a:pPr>
            <a:endParaRPr lang="en-US" dirty="0">
              <a:latin typeface="Arial" charset="0"/>
            </a:endParaRPr>
          </a:p>
        </p:txBody>
      </p:sp>
      <p:sp>
        <p:nvSpPr>
          <p:cNvPr id="1605738" name="Rectangle 106">
            <a:extLst>
              <a:ext uri="{FF2B5EF4-FFF2-40B4-BE49-F238E27FC236}">
                <a16:creationId xmlns:a16="http://schemas.microsoft.com/office/drawing/2014/main" id="{E6C986D3-DF82-0D4F-9FEF-C80ACEA7AD3E}"/>
              </a:ext>
            </a:extLst>
          </p:cNvPr>
          <p:cNvSpPr>
            <a:spLocks noChangeArrowheads="1"/>
          </p:cNvSpPr>
          <p:nvPr/>
        </p:nvSpPr>
        <p:spPr bwMode="auto">
          <a:xfrm>
            <a:off x="5862638" y="4443413"/>
            <a:ext cx="1343025" cy="388937"/>
          </a:xfrm>
          <a:prstGeom prst="rect">
            <a:avLst/>
          </a:prstGeom>
          <a:noFill/>
          <a:ln w="28575" algn="ctr">
            <a:solidFill>
              <a:schemeClr val="tx1"/>
            </a:solidFill>
            <a:miter lim="800000"/>
            <a:headEnd/>
            <a:tailEnd/>
          </a:ln>
          <a:effectLst>
            <a:prstShdw prst="shdw17" dist="17961" dir="2700000">
              <a:schemeClr val="tx1">
                <a:gamma/>
                <a:shade val="60000"/>
                <a:invGamma/>
              </a:schemeClr>
            </a:prstShdw>
          </a:effectLst>
        </p:spPr>
        <p:txBody>
          <a:bodyPr wrap="none" anchor="ctr"/>
          <a:lstStyle/>
          <a:p>
            <a:pPr algn="ctr">
              <a:defRPr/>
            </a:pPr>
            <a:r>
              <a:rPr lang="en-US" sz="1800" dirty="0">
                <a:solidFill>
                  <a:schemeClr val="tx1"/>
                </a:solidFill>
                <a:latin typeface="Arial" charset="0"/>
              </a:rPr>
              <a:t>GVBMR88</a:t>
            </a:r>
          </a:p>
        </p:txBody>
      </p:sp>
      <p:sp>
        <p:nvSpPr>
          <p:cNvPr id="1605742" name="Line 110">
            <a:extLst>
              <a:ext uri="{FF2B5EF4-FFF2-40B4-BE49-F238E27FC236}">
                <a16:creationId xmlns:a16="http://schemas.microsoft.com/office/drawing/2014/main" id="{48F39FEB-D1D1-4A46-B555-BB3EB284AC69}"/>
              </a:ext>
            </a:extLst>
          </p:cNvPr>
          <p:cNvSpPr>
            <a:spLocks noChangeShapeType="1"/>
          </p:cNvSpPr>
          <p:nvPr/>
        </p:nvSpPr>
        <p:spPr bwMode="auto">
          <a:xfrm>
            <a:off x="6553200" y="4876800"/>
            <a:ext cx="0" cy="298450"/>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grpSp>
        <p:nvGrpSpPr>
          <p:cNvPr id="10263" name="Group 112">
            <a:extLst>
              <a:ext uri="{FF2B5EF4-FFF2-40B4-BE49-F238E27FC236}">
                <a16:creationId xmlns:a16="http://schemas.microsoft.com/office/drawing/2014/main" id="{653DD14D-0092-5841-9C95-A14577101982}"/>
              </a:ext>
            </a:extLst>
          </p:cNvPr>
          <p:cNvGrpSpPr>
            <a:grpSpLocks/>
          </p:cNvGrpSpPr>
          <p:nvPr/>
        </p:nvGrpSpPr>
        <p:grpSpPr bwMode="auto">
          <a:xfrm flipH="1">
            <a:off x="6096000" y="5181600"/>
            <a:ext cx="1295400" cy="1295400"/>
            <a:chOff x="4492" y="2026"/>
            <a:chExt cx="500" cy="627"/>
          </a:xfrm>
        </p:grpSpPr>
        <p:sp>
          <p:nvSpPr>
            <p:cNvPr id="10270" name="AutoShape 113">
              <a:extLst>
                <a:ext uri="{FF2B5EF4-FFF2-40B4-BE49-F238E27FC236}">
                  <a16:creationId xmlns:a16="http://schemas.microsoft.com/office/drawing/2014/main" id="{9A7C584A-C121-B147-A3B5-12D93D575639}"/>
                </a:ext>
              </a:extLst>
            </p:cNvPr>
            <p:cNvSpPr>
              <a:spLocks noChangeArrowheads="1"/>
            </p:cNvSpPr>
            <p:nvPr/>
          </p:nvSpPr>
          <p:spPr bwMode="auto">
            <a:xfrm>
              <a:off x="4617" y="2026"/>
              <a:ext cx="375" cy="49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10271" name="AutoShape 114">
              <a:extLst>
                <a:ext uri="{FF2B5EF4-FFF2-40B4-BE49-F238E27FC236}">
                  <a16:creationId xmlns:a16="http://schemas.microsoft.com/office/drawing/2014/main" id="{06AECB83-36F7-E84D-8399-1BAAD7547440}"/>
                </a:ext>
              </a:extLst>
            </p:cNvPr>
            <p:cNvSpPr>
              <a:spLocks noChangeArrowheads="1"/>
            </p:cNvSpPr>
            <p:nvPr/>
          </p:nvSpPr>
          <p:spPr bwMode="auto">
            <a:xfrm>
              <a:off x="4555" y="2089"/>
              <a:ext cx="374" cy="49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endParaRPr lang="en-US" altLang="en-US" sz="1400">
                <a:solidFill>
                  <a:schemeClr val="tx1"/>
                </a:solidFill>
              </a:endParaRPr>
            </a:p>
          </p:txBody>
        </p:sp>
        <p:sp>
          <p:nvSpPr>
            <p:cNvPr id="10272" name="AutoShape 115">
              <a:extLst>
                <a:ext uri="{FF2B5EF4-FFF2-40B4-BE49-F238E27FC236}">
                  <a16:creationId xmlns:a16="http://schemas.microsoft.com/office/drawing/2014/main" id="{B28A3820-6A11-BA4D-9C70-67B28D4F8636}"/>
                </a:ext>
              </a:extLst>
            </p:cNvPr>
            <p:cNvSpPr>
              <a:spLocks noChangeArrowheads="1"/>
            </p:cNvSpPr>
            <p:nvPr/>
          </p:nvSpPr>
          <p:spPr bwMode="auto">
            <a:xfrm>
              <a:off x="4492" y="2160"/>
              <a:ext cx="374" cy="493"/>
            </a:xfrm>
            <a:prstGeom prst="flowChartMagneticDisk">
              <a:avLst/>
            </a:prstGeom>
            <a:solidFill>
              <a:srgbClr val="FFFF00"/>
            </a:solidFill>
            <a:ln w="9525">
              <a:solidFill>
                <a:schemeClr val="tx1"/>
              </a:solidFill>
              <a:round/>
              <a:headEnd/>
              <a:tailEnd/>
            </a:ln>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b="1">
                  <a:solidFill>
                    <a:srgbClr val="3366FF"/>
                  </a:solidFill>
                </a:rPr>
                <a:t>View </a:t>
              </a:r>
            </a:p>
            <a:p>
              <a:pPr algn="ctr" eaLnBrk="1" hangingPunct="1">
                <a:lnSpc>
                  <a:spcPct val="100000"/>
                </a:lnSpc>
                <a:buClr>
                  <a:schemeClr val="accent2"/>
                </a:buClr>
                <a:buFont typeface="Wingdings" pitchFamily="2" charset="2"/>
                <a:buNone/>
              </a:pPr>
              <a:r>
                <a:rPr lang="en-US" altLang="en-US" sz="1800" b="1">
                  <a:solidFill>
                    <a:srgbClr val="3366FF"/>
                  </a:solidFill>
                </a:rPr>
                <a:t>Output</a:t>
              </a:r>
            </a:p>
          </p:txBody>
        </p:sp>
      </p:grpSp>
      <p:sp>
        <p:nvSpPr>
          <p:cNvPr id="1605751" name="Line 119">
            <a:extLst>
              <a:ext uri="{FF2B5EF4-FFF2-40B4-BE49-F238E27FC236}">
                <a16:creationId xmlns:a16="http://schemas.microsoft.com/office/drawing/2014/main" id="{12326975-B527-144F-898D-A97A2DAE16D0}"/>
              </a:ext>
            </a:extLst>
          </p:cNvPr>
          <p:cNvSpPr>
            <a:spLocks noChangeShapeType="1"/>
          </p:cNvSpPr>
          <p:nvPr/>
        </p:nvSpPr>
        <p:spPr bwMode="auto">
          <a:xfrm>
            <a:off x="5029200" y="4267200"/>
            <a:ext cx="838200" cy="381000"/>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sp>
        <p:nvSpPr>
          <p:cNvPr id="10265" name="Rectangle 3">
            <a:extLst>
              <a:ext uri="{FF2B5EF4-FFF2-40B4-BE49-F238E27FC236}">
                <a16:creationId xmlns:a16="http://schemas.microsoft.com/office/drawing/2014/main" id="{D016AAA6-3675-244B-A638-883779F47DEF}"/>
              </a:ext>
            </a:extLst>
          </p:cNvPr>
          <p:cNvSpPr>
            <a:spLocks noChangeArrowheads="1"/>
          </p:cNvSpPr>
          <p:nvPr/>
        </p:nvSpPr>
        <p:spPr bwMode="auto">
          <a:xfrm>
            <a:off x="228600" y="4953000"/>
            <a:ext cx="4572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spcAft>
                <a:spcPct val="50000"/>
              </a:spcAft>
              <a:buClr>
                <a:schemeClr val="tx1"/>
              </a:buClr>
              <a:buFont typeface="Wingdings" pitchFamily="2" charset="2"/>
              <a:buNone/>
            </a:pPr>
            <a:r>
              <a:rPr lang="en-US" altLang="en-US" sz="1800" b="1">
                <a:solidFill>
                  <a:srgbClr val="3366FF"/>
                </a:solidFill>
              </a:rPr>
              <a:t>Recommend Best Practice:</a:t>
            </a:r>
            <a:r>
              <a:rPr lang="en-US" altLang="en-US" sz="1800">
                <a:solidFill>
                  <a:srgbClr val="3366FF"/>
                </a:solidFill>
              </a:rPr>
              <a:t> Always assign an Extract Work file number for each Format phase view.</a:t>
            </a:r>
          </a:p>
        </p:txBody>
      </p:sp>
      <p:sp>
        <p:nvSpPr>
          <p:cNvPr id="1605755" name="Line 123">
            <a:extLst>
              <a:ext uri="{FF2B5EF4-FFF2-40B4-BE49-F238E27FC236}">
                <a16:creationId xmlns:a16="http://schemas.microsoft.com/office/drawing/2014/main" id="{33A2739B-ED7B-8144-9102-843D2A32CAFF}"/>
              </a:ext>
            </a:extLst>
          </p:cNvPr>
          <p:cNvSpPr>
            <a:spLocks noChangeShapeType="1"/>
          </p:cNvSpPr>
          <p:nvPr/>
        </p:nvSpPr>
        <p:spPr bwMode="auto">
          <a:xfrm flipV="1">
            <a:off x="5029200" y="1295400"/>
            <a:ext cx="838200" cy="0"/>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cxnSp>
        <p:nvCxnSpPr>
          <p:cNvPr id="1605756" name="AutoShape 124">
            <a:extLst>
              <a:ext uri="{FF2B5EF4-FFF2-40B4-BE49-F238E27FC236}">
                <a16:creationId xmlns:a16="http://schemas.microsoft.com/office/drawing/2014/main" id="{E8D61691-A793-8E42-A210-D82B0F714F75}"/>
              </a:ext>
            </a:extLst>
          </p:cNvPr>
          <p:cNvCxnSpPr>
            <a:cxnSpLocks noChangeShapeType="1"/>
            <a:endCxn id="10247" idx="2"/>
          </p:cNvCxnSpPr>
          <p:nvPr/>
        </p:nvCxnSpPr>
        <p:spPr bwMode="auto">
          <a:xfrm flipV="1">
            <a:off x="2743200" y="1333500"/>
            <a:ext cx="1371600" cy="1184275"/>
          </a:xfrm>
          <a:prstGeom prst="bentConnector3">
            <a:avLst>
              <a:gd name="adj1" fmla="val 50000"/>
            </a:avLst>
          </a:prstGeom>
          <a:noFill/>
          <a:ln w="28575">
            <a:solidFill>
              <a:schemeClr val="tx1"/>
            </a:solidFill>
            <a:miter lim="800000"/>
            <a:headEnd/>
            <a:tailEnd type="triangle" w="med" len="med"/>
          </a:ln>
          <a:effectLst>
            <a:prstShdw prst="shdw17" dist="17961" dir="2700000">
              <a:schemeClr val="tx1">
                <a:gamma/>
                <a:shade val="60000"/>
                <a:invGamma/>
              </a:schemeClr>
            </a:prstShdw>
          </a:effectLst>
        </p:spPr>
      </p:cxnSp>
      <p:cxnSp>
        <p:nvCxnSpPr>
          <p:cNvPr id="1605757" name="AutoShape 125">
            <a:extLst>
              <a:ext uri="{FF2B5EF4-FFF2-40B4-BE49-F238E27FC236}">
                <a16:creationId xmlns:a16="http://schemas.microsoft.com/office/drawing/2014/main" id="{0B24094C-1011-D046-8171-E9B652208F9A}"/>
              </a:ext>
            </a:extLst>
          </p:cNvPr>
          <p:cNvCxnSpPr>
            <a:cxnSpLocks noChangeShapeType="1"/>
          </p:cNvCxnSpPr>
          <p:nvPr/>
        </p:nvCxnSpPr>
        <p:spPr bwMode="auto">
          <a:xfrm>
            <a:off x="2743200" y="2514600"/>
            <a:ext cx="1385888" cy="1758950"/>
          </a:xfrm>
          <a:prstGeom prst="bentConnector3">
            <a:avLst>
              <a:gd name="adj1" fmla="val 49486"/>
            </a:avLst>
          </a:prstGeom>
          <a:noFill/>
          <a:ln w="28575">
            <a:solidFill>
              <a:schemeClr val="tx1"/>
            </a:solidFill>
            <a:miter lim="800000"/>
            <a:headEnd/>
            <a:tailEnd type="triangle" w="med" len="med"/>
          </a:ln>
          <a:effectLst>
            <a:prstShdw prst="shdw17" dist="17961" dir="2700000">
              <a:schemeClr val="tx1">
                <a:gamma/>
                <a:shade val="60000"/>
                <a:invGamma/>
              </a:schemeClr>
            </a:prstShdw>
          </a:effectLst>
        </p:spPr>
      </p:cxnSp>
      <p:sp>
        <p:nvSpPr>
          <p:cNvPr id="1605758" name="Line 126">
            <a:extLst>
              <a:ext uri="{FF2B5EF4-FFF2-40B4-BE49-F238E27FC236}">
                <a16:creationId xmlns:a16="http://schemas.microsoft.com/office/drawing/2014/main" id="{DCF9A5DA-55ED-F04A-BE1B-C786F87E14F8}"/>
              </a:ext>
            </a:extLst>
          </p:cNvPr>
          <p:cNvSpPr>
            <a:spLocks noChangeShapeType="1"/>
          </p:cNvSpPr>
          <p:nvPr/>
        </p:nvSpPr>
        <p:spPr bwMode="auto">
          <a:xfrm>
            <a:off x="6553200" y="3505200"/>
            <a:ext cx="0" cy="914400"/>
          </a:xfrm>
          <a:prstGeom prst="line">
            <a:avLst/>
          </a:prstGeom>
          <a:noFill/>
          <a:ln w="28575">
            <a:solidFill>
              <a:schemeClr val="tx1"/>
            </a:solidFill>
            <a:round/>
            <a:headEnd/>
            <a:tailEnd type="triangle" w="med" len="med"/>
          </a:ln>
          <a:effectLst>
            <a:prstShdw prst="shdw17" dist="17961" dir="2700000">
              <a:schemeClr val="tx1">
                <a:gamma/>
                <a:shade val="60000"/>
                <a:invGamma/>
              </a:schemeClr>
            </a:prstShdw>
          </a:effectLst>
        </p:spPr>
        <p:txBody>
          <a:bodyPr/>
          <a:lstStyle/>
          <a:p>
            <a:pPr>
              <a:defRPr/>
            </a:pPr>
            <a:endParaRPr lang="en-US" dirty="0">
              <a:latin typeface="Arial" charset="0"/>
            </a:endParaRPr>
          </a:p>
        </p:txBody>
      </p:sp>
      <p:pic>
        <p:nvPicPr>
          <p:cNvPr id="2" name="Online Media 1" descr="Mod5slide8.mp3">
            <a:hlinkClick r:id="" action="ppaction://media"/>
            <a:extLst>
              <a:ext uri="{FF2B5EF4-FFF2-40B4-BE49-F238E27FC236}">
                <a16:creationId xmlns:a16="http://schemas.microsoft.com/office/drawing/2014/main" id="{B6E5674C-4F9A-7A45-9DE3-B3E082B82E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12912" y="3076575"/>
            <a:ext cx="812800" cy="81280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3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9">
            <a:extLst>
              <a:ext uri="{FF2B5EF4-FFF2-40B4-BE49-F238E27FC236}">
                <a16:creationId xmlns:a16="http://schemas.microsoft.com/office/drawing/2014/main" id="{87862863-3FD6-9749-B3AF-D58A7F7E6F49}"/>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fld id="{2974E4AF-0818-F04F-ADD6-A57EF7CDC2C1}" type="slidenum">
              <a:rPr lang="en-AU" altLang="en-US" sz="1400"/>
              <a:pPr/>
              <a:t>9</a:t>
            </a:fld>
            <a:endParaRPr lang="en-AU" altLang="en-US" sz="1400"/>
          </a:p>
        </p:txBody>
      </p:sp>
      <p:sp>
        <p:nvSpPr>
          <p:cNvPr id="11267" name="Rectangle 2">
            <a:extLst>
              <a:ext uri="{FF2B5EF4-FFF2-40B4-BE49-F238E27FC236}">
                <a16:creationId xmlns:a16="http://schemas.microsoft.com/office/drawing/2014/main" id="{364D9D0C-7026-894C-9C18-F8480E5788DB}"/>
              </a:ext>
            </a:extLst>
          </p:cNvPr>
          <p:cNvSpPr>
            <a:spLocks noGrp="1" noChangeArrowheads="1"/>
          </p:cNvSpPr>
          <p:nvPr>
            <p:ph type="title" idx="4294967295"/>
          </p:nvPr>
        </p:nvSpPr>
        <p:spPr>
          <a:noFill/>
        </p:spPr>
        <p:txBody>
          <a:bodyPr/>
          <a:lstStyle/>
          <a:p>
            <a:pPr eaLnBrk="1" hangingPunct="1"/>
            <a:r>
              <a:rPr lang="en-US" altLang="en-US"/>
              <a:t>View Properties Screen – Format Phase Tab</a:t>
            </a:r>
          </a:p>
        </p:txBody>
      </p:sp>
      <p:pic>
        <p:nvPicPr>
          <p:cNvPr id="11268" name="Picture 4">
            <a:extLst>
              <a:ext uri="{FF2B5EF4-FFF2-40B4-BE49-F238E27FC236}">
                <a16:creationId xmlns:a16="http://schemas.microsoft.com/office/drawing/2014/main" id="{011C801C-8390-AD49-AD2D-749542E0C0F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7200" y="762000"/>
            <a:ext cx="8015288" cy="4257675"/>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1269" name="Rectangle 3">
            <a:extLst>
              <a:ext uri="{FF2B5EF4-FFF2-40B4-BE49-F238E27FC236}">
                <a16:creationId xmlns:a16="http://schemas.microsoft.com/office/drawing/2014/main" id="{F17AC67F-248B-3542-8C2F-48A1D11D1D40}"/>
              </a:ext>
            </a:extLst>
          </p:cNvPr>
          <p:cNvSpPr>
            <a:spLocks noChangeArrowheads="1"/>
          </p:cNvSpPr>
          <p:nvPr/>
        </p:nvSpPr>
        <p:spPr bwMode="auto">
          <a:xfrm>
            <a:off x="1447800" y="5562600"/>
            <a:ext cx="5334000" cy="381000"/>
          </a:xfrm>
          <a:prstGeom prst="rect">
            <a:avLst/>
          </a:prstGeom>
          <a:noFill/>
          <a:ln w="2857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lnSpc>
                <a:spcPct val="100000"/>
              </a:lnSpc>
              <a:buClr>
                <a:schemeClr val="accent2"/>
              </a:buClr>
              <a:buFont typeface="Wingdings" pitchFamily="2" charset="2"/>
              <a:buNone/>
            </a:pPr>
            <a:r>
              <a:rPr lang="en-US" altLang="en-US" sz="1800">
                <a:solidFill>
                  <a:srgbClr val="3366FF"/>
                </a:solidFill>
              </a:rPr>
              <a:t>Select the output logical file and physical file.</a:t>
            </a:r>
          </a:p>
        </p:txBody>
      </p:sp>
      <p:cxnSp>
        <p:nvCxnSpPr>
          <p:cNvPr id="11270" name="AutoShape 20">
            <a:extLst>
              <a:ext uri="{FF2B5EF4-FFF2-40B4-BE49-F238E27FC236}">
                <a16:creationId xmlns:a16="http://schemas.microsoft.com/office/drawing/2014/main" id="{9B5509A7-769D-0441-AD95-B14FEA3BC282}"/>
              </a:ext>
            </a:extLst>
          </p:cNvPr>
          <p:cNvCxnSpPr>
            <a:cxnSpLocks noChangeShapeType="1"/>
            <a:stCxn id="11269" idx="1"/>
            <a:endCxn id="11271" idx="1"/>
          </p:cNvCxnSpPr>
          <p:nvPr/>
        </p:nvCxnSpPr>
        <p:spPr bwMode="auto">
          <a:xfrm rot="10800000">
            <a:off x="823913" y="2400300"/>
            <a:ext cx="609600" cy="3352800"/>
          </a:xfrm>
          <a:prstGeom prst="bentConnector3">
            <a:avLst>
              <a:gd name="adj1" fmla="val 135157"/>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sp>
        <p:nvSpPr>
          <p:cNvPr id="11271" name="Rectangle 7">
            <a:extLst>
              <a:ext uri="{FF2B5EF4-FFF2-40B4-BE49-F238E27FC236}">
                <a16:creationId xmlns:a16="http://schemas.microsoft.com/office/drawing/2014/main" id="{664CA28E-0DAC-7143-B666-7421EF2AAD2E}"/>
              </a:ext>
            </a:extLst>
          </p:cNvPr>
          <p:cNvSpPr>
            <a:spLocks noChangeArrowheads="1"/>
          </p:cNvSpPr>
          <p:nvPr/>
        </p:nvSpPr>
        <p:spPr bwMode="auto">
          <a:xfrm>
            <a:off x="838200" y="1981200"/>
            <a:ext cx="4343400" cy="838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a:solidFill>
                  <a:schemeClr val="hlink"/>
                </a:solidFill>
                <a:latin typeface="Arial" panose="020B0604020202020204" pitchFamily="34" charset="0"/>
              </a:defRPr>
            </a:lvl1pPr>
            <a:lvl2pPr marL="742950" indent="-285750" eaLnBrk="0" hangingPunct="0">
              <a:defRPr sz="2200">
                <a:solidFill>
                  <a:schemeClr val="hlink"/>
                </a:solidFill>
                <a:latin typeface="Arial" panose="020B0604020202020204" pitchFamily="34" charset="0"/>
              </a:defRPr>
            </a:lvl2pPr>
            <a:lvl3pPr marL="1143000" indent="-228600" eaLnBrk="0" hangingPunct="0">
              <a:defRPr sz="2200">
                <a:solidFill>
                  <a:schemeClr val="hlink"/>
                </a:solidFill>
                <a:latin typeface="Arial" panose="020B0604020202020204" pitchFamily="34" charset="0"/>
              </a:defRPr>
            </a:lvl3pPr>
            <a:lvl4pPr marL="1600200" indent="-228600" eaLnBrk="0" hangingPunct="0">
              <a:defRPr sz="2200">
                <a:solidFill>
                  <a:schemeClr val="hlink"/>
                </a:solidFill>
                <a:latin typeface="Arial" panose="020B0604020202020204" pitchFamily="34" charset="0"/>
              </a:defRPr>
            </a:lvl4pPr>
            <a:lvl5pPr marL="2057400" indent="-228600" eaLnBrk="0" hangingPunct="0">
              <a:defRPr sz="2200">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eaLnBrk="1" hangingPunct="1"/>
            <a:endParaRPr lang="en-US" altLang="en-US"/>
          </a:p>
        </p:txBody>
      </p:sp>
      <p:pic>
        <p:nvPicPr>
          <p:cNvPr id="2" name="Online Media 1" descr="Mod5slide9.mp3">
            <a:hlinkClick r:id="" action="ppaction://media"/>
            <a:extLst>
              <a:ext uri="{FF2B5EF4-FFF2-40B4-BE49-F238E27FC236}">
                <a16:creationId xmlns:a16="http://schemas.microsoft.com/office/drawing/2014/main" id="{9CE48847-5A8C-344E-971D-F8DD68EE067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0289" y="36703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2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1"/>
  <p:tag name="PUBLISH_TITLE" val="IBM Security AppScan Source V8.6 - User Administration"/>
  <p:tag name="ARTICULATE_PUBLISH_PATH" val="C:\$User\Articulates\AppScan Source Articulates\4 AppScan Source - Admin\final articulate"/>
  <p:tag name="ARTICULATE_LOGO" val="IBM_logoR_blue_light_blue_bkg.jpg"/>
  <p:tag name="ARTICULATE_PRESENTER" val="(None selected)"/>
  <p:tag name="ARTICULATE_PRESENTER_GUID" val="9869030842"/>
  <p:tag name="ARTICULATE_LMS" val="0"/>
  <p:tag name="ARTICULATE_TEMPLATE" val="Blue Light"/>
  <p:tag name="LMS_PUBLISH" val="No"/>
  <p:tag name="PRESENTER_PREVIEW_MODE" val="0"/>
  <p:tag name="PRESENTER_PREVIEW_START" val="1"/>
  <p:tag name="PLAYERLOGOHEIGHT" val="56"/>
  <p:tag name="PLAYERLOGOWIDTH" val="144"/>
  <p:tag name="LAUNCHINNEWWINDOW" val="0"/>
  <p:tag name="LASTPUBLISHED" val="C:\$User\Articulates\AppScan Source Articulates\4 AppScan Source - Admin\final articulate\IBM Security AppScan Source V8.6 - User Administration\player.html"/>
</p:tagLst>
</file>

<file path=ppt/tags/tag10.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1.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4.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7.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8.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9.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1.mp3"/>
  <p:tag name="AUDIO_ID" val="256"/>
  <p:tag name="ELAPSEDTIME" val="14.263"/>
  <p:tag name="ARTICULATE_SLIDE_GUID" val="5bd8eee0-c07b-4260-bfb4-f57e3e7e937f"/>
  <p:tag name="ARTICULATE_SLIDE_NAV" val="1"/>
</p:tagLst>
</file>

<file path=ppt/tags/tag20.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1.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24.mp3"/>
  <p:tag name="AUDIO_ID" val="351"/>
  <p:tag name="ELAPSEDTIME" val="23.981"/>
  <p:tag name="ARTICULATE_SLIDE_GUID" val="f694831b-08eb-4301-a4a4-c026ccbcbb09"/>
  <p:tag name="ARTICULATE_SLIDE_NAV" val="24"/>
</p:tagLst>
</file>

<file path=ppt/tags/tag2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25.mp3"/>
  <p:tag name="AUDIO_ID" val="307"/>
  <p:tag name="ELAPSEDTIME" val="17.79"/>
  <p:tag name="ARTICULATE_SLIDE_GUID" val="c2237e73-4e34-49c7-8867-7ca8a952b1d7"/>
  <p:tag name="ARTICULATE_SLIDE_NAV" val="25"/>
</p:tagLst>
</file>

<file path=ppt/tags/tag23.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DOCUME~1\ADMINI~1\LOCALS~1\Temp\articulate\presenter\imgtemp\k0z9xi3X_files\slide0001_image001.jpg"/>
</p:tagLst>
</file>

<file path=ppt/tags/tag24.xml><?xml version="1.0" encoding="utf-8"?>
<p:tagLst xmlns:a="http://schemas.openxmlformats.org/drawingml/2006/main" xmlns:r="http://schemas.openxmlformats.org/officeDocument/2006/relationships" xmlns:p="http://schemas.openxmlformats.org/presentationml/2006/main">
  <p:tag name="ARTICULATE_SLIDE_GUID" val="749e144d-0583-42b5-a2e9-b0cc5be1e8fb"/>
  <p:tag name="ARTICULATE_SLIDE_NAV" val="26"/>
</p:tagLst>
</file>

<file path=ppt/tags/tag25.xml><?xml version="1.0" encoding="utf-8"?>
<p:tagLst xmlns:a="http://schemas.openxmlformats.org/drawingml/2006/main" xmlns:r="http://schemas.openxmlformats.org/officeDocument/2006/relationships" xmlns:p="http://schemas.openxmlformats.org/presentationml/2006/main">
  <p:tag name="ARTICULATE_SLIDE_PAUSE" val="1"/>
  <p:tag name="ARTICULATE_NAV_LEVEL" val="1"/>
  <p:tag name="ARTICULATE_PLAYLIST_ID" val="-1"/>
  <p:tag name="ARTICULATE_LOCK_SLIDE" val="0"/>
  <p:tag name="AUDIO_IMPORT" val="C:\$User\Articulates\SAFR Articulates\Mod01\audio\SAFR_M1_41.wav"/>
  <p:tag name="AUDIO_ID" val="421"/>
  <p:tag name="ELAPSEDTIME" val="13.584"/>
  <p:tag name="ARTICULATE_SLIDE_GUID" val="e5ac6d4c-a6e6-493e-803a-976b15109dc8"/>
  <p:tag name="ARTICULATE_SLIDE_NAV" val="42"/>
</p:tagLst>
</file>

<file path=ppt/tags/tag26.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DOCUME~1\ADMINI~1\LOCALS~1\Temp\articulate\presenter\imgtemp\Z9G8qp2j_files\slide0001_image001.jpg"/>
</p:tagLst>
</file>

<file path=ppt/tags/tag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4.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7.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8.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9.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heme/theme1.xml><?xml version="1.0" encoding="utf-8"?>
<a:theme xmlns:a="http://schemas.openxmlformats.org/drawingml/2006/main" name="Commercial3-11">
  <a:themeElements>
    <a:clrScheme name="Commercial3-11 1">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7889FB"/>
      </a:hlink>
      <a:folHlink>
        <a:srgbClr val="9900CC"/>
      </a:folHlink>
    </a:clrScheme>
    <a:fontScheme name="Commercial3-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2200" b="0" i="0" u="none" strike="noStrike" cap="none" normalizeH="0" baseline="0" smtClean="0">
            <a:ln>
              <a:noFill/>
            </a:ln>
            <a:solidFill>
              <a:schemeClr val="hlink"/>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2200" b="0" i="0" u="none" strike="noStrike" cap="none" normalizeH="0" baseline="0" smtClean="0">
            <a:ln>
              <a:noFill/>
            </a:ln>
            <a:solidFill>
              <a:schemeClr val="hlink"/>
            </a:solidFill>
            <a:effectLst/>
            <a:latin typeface="Arial" charset="0"/>
          </a:defRPr>
        </a:defPPr>
      </a:lstStyle>
    </a:lnDef>
  </a:objectDefaults>
  <a:extraClrSchemeLst>
    <a:extraClrScheme>
      <a:clrScheme name="Commercial3-11 1">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7889FB"/>
        </a:hlink>
        <a:folHlink>
          <a:srgbClr val="9900CC"/>
        </a:folHlink>
      </a:clrScheme>
      <a:clrMap bg1="lt1" tx1="dk1" bg2="lt2" tx2="dk2" accent1="accent1" accent2="accent2" accent3="accent3" accent4="accent4" accent5="accent5" accent6="accent6" hlink="hlink" folHlink="folHlink"/>
    </a:extraClrScheme>
    <a:extraClrScheme>
      <a:clrScheme name="Commercial3-11 2">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1E72FA"/>
        </a:hlink>
        <a:folHlink>
          <a:srgbClr val="9900C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Security</Template>
  <TotalTime>26588</TotalTime>
  <Words>3154</Words>
  <Application>Microsoft Macintosh PowerPoint</Application>
  <PresentationFormat>On-screen Show (4:3)</PresentationFormat>
  <Paragraphs>247</Paragraphs>
  <Slides>28</Slides>
  <Notes>28</Notes>
  <HiddenSlides>0</HiddenSlides>
  <MMClips>27</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Arial</vt:lpstr>
      <vt:lpstr>Wingdings</vt:lpstr>
      <vt:lpstr>Commercial3-11</vt:lpstr>
      <vt:lpstr>: GenevaERS View Builder Training Course   Page 5:  Introduction to the Format Phase  </vt:lpstr>
      <vt:lpstr>Page Objectives</vt:lpstr>
      <vt:lpstr>Format Phase Introduction</vt:lpstr>
      <vt:lpstr>View Properties Screen – General Tab</vt:lpstr>
      <vt:lpstr>View Properties Screen – General Tab</vt:lpstr>
      <vt:lpstr>Extract Work File Number</vt:lpstr>
      <vt:lpstr>FORMAT Phase Data Flow</vt:lpstr>
      <vt:lpstr>Extract and Format Phases Data Flow</vt:lpstr>
      <vt:lpstr>View Properties Screen – Format Phase Tab</vt:lpstr>
      <vt:lpstr>Finding the Output DD Name</vt:lpstr>
      <vt:lpstr>Format Phase – Output Files</vt:lpstr>
      <vt:lpstr>View Aggregation</vt:lpstr>
      <vt:lpstr>View Extract and Format Limits</vt:lpstr>
      <vt:lpstr>View Properties Screen – Format Phase Tab</vt:lpstr>
      <vt:lpstr>View Editor Screen – Assigning Sort Keys (1 of 2)</vt:lpstr>
      <vt:lpstr>View Editor Screen – Assigning Sort Keys (2 of 2)</vt:lpstr>
      <vt:lpstr>View Editor Screen – Key Properties</vt:lpstr>
      <vt:lpstr>View Editor Screen – Changing Key Properties</vt:lpstr>
      <vt:lpstr>Sort Key Order</vt:lpstr>
      <vt:lpstr>View Editor Screen – Subtotaling</vt:lpstr>
      <vt:lpstr>Editor Screen – Masks </vt:lpstr>
      <vt:lpstr>FORMAT Phase Data Flow</vt:lpstr>
      <vt:lpstr>Extract Phase – Control and Header Records</vt:lpstr>
      <vt:lpstr>Format Phase – MR88 Report </vt:lpstr>
      <vt:lpstr>Page Summary</vt:lpstr>
      <vt:lpstr>For Additional Information</vt:lpstr>
      <vt:lpstr>Trademarks</vt:lpstr>
      <vt:lpstr>Thank You</vt:lpstr>
    </vt:vector>
  </TitlesOfParts>
  <Company>IBM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 Unit title</dc:title>
  <dc:creator>mdimond</dc:creator>
  <cp:lastModifiedBy>Kip M Twitchell</cp:lastModifiedBy>
  <cp:revision>930</cp:revision>
  <dcterms:created xsi:type="dcterms:W3CDTF">2011-01-28T15:28:21Z</dcterms:created>
  <dcterms:modified xsi:type="dcterms:W3CDTF">2022-05-06T01:48:47Z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UseProject">
    <vt:lpwstr>1</vt:lpwstr>
  </property>
  <property fmtid="{D5CDD505-2E9C-101B-9397-08002B2CF9AE}" pid="3" name="ArticulateGUID">
    <vt:lpwstr>AEEE2523-E259-404F-B16D-C91A63ADB5AF</vt:lpwstr>
  </property>
  <property fmtid="{D5CDD505-2E9C-101B-9397-08002B2CF9AE}" pid="4" name="ArticulatePath">
    <vt:lpwstr>IBM Security AppScan Source V8.6 - User Administration</vt:lpwstr>
  </property>
  <property fmtid="{D5CDD505-2E9C-101B-9397-08002B2CF9AE}" pid="5" name="ArticulateProjectFull">
    <vt:lpwstr>C:\$User\Articulates\AppScan Source Articulates\4 AppScan Source - Admin\IBM Security AppScan Source V8.6 - User Administration.ppta</vt:lpwstr>
  </property>
</Properties>
</file>

<file path=docProps/thumbnail.jpeg>
</file>